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ags/tag8.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82" r:id="rId5"/>
  </p:sldIdLst>
  <p:sldSz cx="7556500" cy="10693400"/>
  <p:notesSz cx="6858000" cy="9144000"/>
  <p:custDataLst>
    <p:tags r:id="rId7"/>
  </p:custDataLst>
  <p:defaultTextStyle>
    <a:defPPr>
      <a:defRPr lang="en-US"/>
    </a:defPPr>
    <a:lvl1pPr marL="0" algn="l" defTabSz="804589" rtl="0" eaLnBrk="1" latinLnBrk="0" hangingPunct="1">
      <a:defRPr sz="1583" kern="1200">
        <a:solidFill>
          <a:schemeClr val="tx1"/>
        </a:solidFill>
        <a:latin typeface="+mn-lt"/>
        <a:ea typeface="+mn-ea"/>
        <a:cs typeface="+mn-cs"/>
      </a:defRPr>
    </a:lvl1pPr>
    <a:lvl2pPr marL="402295" algn="l" defTabSz="804589" rtl="0" eaLnBrk="1" latinLnBrk="0" hangingPunct="1">
      <a:defRPr sz="1583" kern="1200">
        <a:solidFill>
          <a:schemeClr val="tx1"/>
        </a:solidFill>
        <a:latin typeface="+mn-lt"/>
        <a:ea typeface="+mn-ea"/>
        <a:cs typeface="+mn-cs"/>
      </a:defRPr>
    </a:lvl2pPr>
    <a:lvl3pPr marL="804589" algn="l" defTabSz="804589" rtl="0" eaLnBrk="1" latinLnBrk="0" hangingPunct="1">
      <a:defRPr sz="1583" kern="1200">
        <a:solidFill>
          <a:schemeClr val="tx1"/>
        </a:solidFill>
        <a:latin typeface="+mn-lt"/>
        <a:ea typeface="+mn-ea"/>
        <a:cs typeface="+mn-cs"/>
      </a:defRPr>
    </a:lvl3pPr>
    <a:lvl4pPr marL="1206883" algn="l" defTabSz="804589" rtl="0" eaLnBrk="1" latinLnBrk="0" hangingPunct="1">
      <a:defRPr sz="1583" kern="1200">
        <a:solidFill>
          <a:schemeClr val="tx1"/>
        </a:solidFill>
        <a:latin typeface="+mn-lt"/>
        <a:ea typeface="+mn-ea"/>
        <a:cs typeface="+mn-cs"/>
      </a:defRPr>
    </a:lvl4pPr>
    <a:lvl5pPr marL="1609178" algn="l" defTabSz="804589" rtl="0" eaLnBrk="1" latinLnBrk="0" hangingPunct="1">
      <a:defRPr sz="1583" kern="1200">
        <a:solidFill>
          <a:schemeClr val="tx1"/>
        </a:solidFill>
        <a:latin typeface="+mn-lt"/>
        <a:ea typeface="+mn-ea"/>
        <a:cs typeface="+mn-cs"/>
      </a:defRPr>
    </a:lvl5pPr>
    <a:lvl6pPr marL="2011473" algn="l" defTabSz="804589" rtl="0" eaLnBrk="1" latinLnBrk="0" hangingPunct="1">
      <a:defRPr sz="1583" kern="1200">
        <a:solidFill>
          <a:schemeClr val="tx1"/>
        </a:solidFill>
        <a:latin typeface="+mn-lt"/>
        <a:ea typeface="+mn-ea"/>
        <a:cs typeface="+mn-cs"/>
      </a:defRPr>
    </a:lvl6pPr>
    <a:lvl7pPr marL="2413767" algn="l" defTabSz="804589" rtl="0" eaLnBrk="1" latinLnBrk="0" hangingPunct="1">
      <a:defRPr sz="1583" kern="1200">
        <a:solidFill>
          <a:schemeClr val="tx1"/>
        </a:solidFill>
        <a:latin typeface="+mn-lt"/>
        <a:ea typeface="+mn-ea"/>
        <a:cs typeface="+mn-cs"/>
      </a:defRPr>
    </a:lvl7pPr>
    <a:lvl8pPr marL="2816061" algn="l" defTabSz="804589" rtl="0" eaLnBrk="1" latinLnBrk="0" hangingPunct="1">
      <a:defRPr sz="1583" kern="1200">
        <a:solidFill>
          <a:schemeClr val="tx1"/>
        </a:solidFill>
        <a:latin typeface="+mn-lt"/>
        <a:ea typeface="+mn-ea"/>
        <a:cs typeface="+mn-cs"/>
      </a:defRPr>
    </a:lvl8pPr>
    <a:lvl9pPr marL="3218356" algn="l" defTabSz="804589" rtl="0" eaLnBrk="1" latinLnBrk="0" hangingPunct="1">
      <a:defRPr sz="15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lly Waye" initials="KW" lastIdx="1" clrIdx="0">
    <p:extLst>
      <p:ext uri="{19B8F6BF-5375-455C-9EA6-DF929625EA0E}">
        <p15:presenceInfo xmlns:p15="http://schemas.microsoft.com/office/powerpoint/2012/main" userId="S::kewaye@acu.edu.au::899b91c9-b410-481a-950a-d2995dc6c7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120C"/>
    <a:srgbClr val="3C1053"/>
    <a:srgbClr val="3D3935"/>
    <a:srgbClr val="8C857B"/>
    <a:srgbClr val="E8E3D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74B5E1-A916-4EB9-ABEC-C31A235E467F}" v="18" dt="2025-08-06T04:24:17.0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73" autoAdjust="0"/>
    <p:restoredTop sz="96327"/>
  </p:normalViewPr>
  <p:slideViewPr>
    <p:cSldViewPr>
      <p:cViewPr varScale="1">
        <p:scale>
          <a:sx n="69" d="100"/>
          <a:sy n="69" d="100"/>
        </p:scale>
        <p:origin x="3606" y="72"/>
      </p:cViewPr>
      <p:guideLst>
        <p:guide orient="horz" pos="3368"/>
        <p:guide pos="23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461F1E-69EE-4332-9597-A36BDAAB5D20}" type="datetimeFigureOut">
              <a:rPr lang="en-AU" smtClean="0"/>
              <a:t>12/08/2025</a:t>
            </a:fld>
            <a:endParaRPr lang="en-AU"/>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5E47F4-1BD2-49DB-85B4-3911D1C04A0E}" type="slidenum">
              <a:rPr lang="en-AU" smtClean="0"/>
              <a:t>‹#›</a:t>
            </a:fld>
            <a:endParaRPr lang="en-AU"/>
          </a:p>
        </p:txBody>
      </p:sp>
    </p:spTree>
    <p:extLst>
      <p:ext uri="{BB962C8B-B14F-4D97-AF65-F5344CB8AC3E}">
        <p14:creationId xmlns:p14="http://schemas.microsoft.com/office/powerpoint/2010/main" val="2841826057"/>
      </p:ext>
    </p:extLst>
  </p:cSld>
  <p:clrMap bg1="lt1" tx1="dk1" bg2="lt2" tx2="dk2" accent1="accent1" accent2="accent2" accent3="accent3" accent4="accent4" accent5="accent5" accent6="accent6" hlink="hlink" folHlink="folHlink"/>
  <p:notesStyle>
    <a:lvl1pPr marL="0" algn="l" defTabSz="804589" rtl="0" eaLnBrk="1" latinLnBrk="0" hangingPunct="1">
      <a:defRPr sz="1056" kern="1200">
        <a:solidFill>
          <a:schemeClr val="tx1"/>
        </a:solidFill>
        <a:latin typeface="+mn-lt"/>
        <a:ea typeface="+mn-ea"/>
        <a:cs typeface="+mn-cs"/>
      </a:defRPr>
    </a:lvl1pPr>
    <a:lvl2pPr marL="402295" algn="l" defTabSz="804589" rtl="0" eaLnBrk="1" latinLnBrk="0" hangingPunct="1">
      <a:defRPr sz="1056" kern="1200">
        <a:solidFill>
          <a:schemeClr val="tx1"/>
        </a:solidFill>
        <a:latin typeface="+mn-lt"/>
        <a:ea typeface="+mn-ea"/>
        <a:cs typeface="+mn-cs"/>
      </a:defRPr>
    </a:lvl2pPr>
    <a:lvl3pPr marL="804589" algn="l" defTabSz="804589" rtl="0" eaLnBrk="1" latinLnBrk="0" hangingPunct="1">
      <a:defRPr sz="1056" kern="1200">
        <a:solidFill>
          <a:schemeClr val="tx1"/>
        </a:solidFill>
        <a:latin typeface="+mn-lt"/>
        <a:ea typeface="+mn-ea"/>
        <a:cs typeface="+mn-cs"/>
      </a:defRPr>
    </a:lvl3pPr>
    <a:lvl4pPr marL="1206883" algn="l" defTabSz="804589" rtl="0" eaLnBrk="1" latinLnBrk="0" hangingPunct="1">
      <a:defRPr sz="1056" kern="1200">
        <a:solidFill>
          <a:schemeClr val="tx1"/>
        </a:solidFill>
        <a:latin typeface="+mn-lt"/>
        <a:ea typeface="+mn-ea"/>
        <a:cs typeface="+mn-cs"/>
      </a:defRPr>
    </a:lvl4pPr>
    <a:lvl5pPr marL="1609178" algn="l" defTabSz="804589" rtl="0" eaLnBrk="1" latinLnBrk="0" hangingPunct="1">
      <a:defRPr sz="1056" kern="1200">
        <a:solidFill>
          <a:schemeClr val="tx1"/>
        </a:solidFill>
        <a:latin typeface="+mn-lt"/>
        <a:ea typeface="+mn-ea"/>
        <a:cs typeface="+mn-cs"/>
      </a:defRPr>
    </a:lvl5pPr>
    <a:lvl6pPr marL="2011473" algn="l" defTabSz="804589" rtl="0" eaLnBrk="1" latinLnBrk="0" hangingPunct="1">
      <a:defRPr sz="1056" kern="1200">
        <a:solidFill>
          <a:schemeClr val="tx1"/>
        </a:solidFill>
        <a:latin typeface="+mn-lt"/>
        <a:ea typeface="+mn-ea"/>
        <a:cs typeface="+mn-cs"/>
      </a:defRPr>
    </a:lvl6pPr>
    <a:lvl7pPr marL="2413767" algn="l" defTabSz="804589" rtl="0" eaLnBrk="1" latinLnBrk="0" hangingPunct="1">
      <a:defRPr sz="1056" kern="1200">
        <a:solidFill>
          <a:schemeClr val="tx1"/>
        </a:solidFill>
        <a:latin typeface="+mn-lt"/>
        <a:ea typeface="+mn-ea"/>
        <a:cs typeface="+mn-cs"/>
      </a:defRPr>
    </a:lvl7pPr>
    <a:lvl8pPr marL="2816061" algn="l" defTabSz="804589" rtl="0" eaLnBrk="1" latinLnBrk="0" hangingPunct="1">
      <a:defRPr sz="1056" kern="1200">
        <a:solidFill>
          <a:schemeClr val="tx1"/>
        </a:solidFill>
        <a:latin typeface="+mn-lt"/>
        <a:ea typeface="+mn-ea"/>
        <a:cs typeface="+mn-cs"/>
      </a:defRPr>
    </a:lvl8pPr>
    <a:lvl9pPr marL="3218356" algn="l" defTabSz="804589" rtl="0" eaLnBrk="1" latinLnBrk="0" hangingPunct="1">
      <a:defRPr sz="105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6_Title Slide 1">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1677012348"/>
              </p:ext>
            </p:extLst>
          </p:nvPr>
        </p:nvGraphicFramePr>
        <p:xfrm>
          <a:off x="984" y="2479"/>
          <a:ext cx="984" cy="2474"/>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4" name="Object 3" hidden="1"/>
                      <p:cNvPicPr/>
                      <p:nvPr/>
                    </p:nvPicPr>
                    <p:blipFill>
                      <a:blip r:embed="rId4"/>
                      <a:stretch>
                        <a:fillRect/>
                      </a:stretch>
                    </p:blipFill>
                    <p:spPr>
                      <a:xfrm>
                        <a:off x="984" y="2479"/>
                        <a:ext cx="984" cy="2474"/>
                      </a:xfrm>
                      <a:prstGeom prst="rect">
                        <a:avLst/>
                      </a:prstGeom>
                    </p:spPr>
                  </p:pic>
                </p:oleObj>
              </mc:Fallback>
            </mc:AlternateContent>
          </a:graphicData>
        </a:graphic>
      </p:graphicFrame>
      <p:sp>
        <p:nvSpPr>
          <p:cNvPr id="2" name="Title 1"/>
          <p:cNvSpPr>
            <a:spLocks noGrp="1"/>
          </p:cNvSpPr>
          <p:nvPr userDrawn="1">
            <p:ph type="ctrTitle" hasCustomPrompt="1"/>
          </p:nvPr>
        </p:nvSpPr>
        <p:spPr>
          <a:xfrm>
            <a:off x="455296" y="4762759"/>
            <a:ext cx="6645909" cy="470898"/>
          </a:xfrm>
          <a:prstGeom prst="rect">
            <a:avLst/>
          </a:prstGeom>
        </p:spPr>
        <p:txBody>
          <a:bodyPr wrap="square" lIns="0" tIns="0" rIns="0" bIns="0" anchor="t" anchorCtr="0">
            <a:noAutofit/>
          </a:bodyPr>
          <a:lstStyle>
            <a:lvl1pPr algn="l">
              <a:defRPr sz="3400" b="1">
                <a:solidFill>
                  <a:schemeClr val="tx2"/>
                </a:solidFill>
                <a:latin typeface="Arial" panose="020B0604020202020204" pitchFamily="34" charset="0"/>
                <a:cs typeface="Arial" panose="020B0604020202020204" pitchFamily="34" charset="0"/>
              </a:defRPr>
            </a:lvl1pPr>
          </a:lstStyle>
          <a:p>
            <a:r>
              <a:rPr lang="en-US" dirty="0"/>
              <a:t>Heading</a:t>
            </a:r>
          </a:p>
        </p:txBody>
      </p:sp>
      <p:sp>
        <p:nvSpPr>
          <p:cNvPr id="18" name="Text Placeholder 7">
            <a:extLst>
              <a:ext uri="{FF2B5EF4-FFF2-40B4-BE49-F238E27FC236}">
                <a16:creationId xmlns:a16="http://schemas.microsoft.com/office/drawing/2014/main" id="{F9503244-D1D2-4E10-B134-8872C399F002}"/>
              </a:ext>
            </a:extLst>
          </p:cNvPr>
          <p:cNvSpPr>
            <a:spLocks noGrp="1"/>
          </p:cNvSpPr>
          <p:nvPr>
            <p:ph type="body" sz="quarter" idx="14" hasCustomPrompt="1"/>
          </p:nvPr>
        </p:nvSpPr>
        <p:spPr>
          <a:xfrm>
            <a:off x="455296" y="5517965"/>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dirty="0"/>
              <a:t>SUBHEADING</a:t>
            </a:r>
          </a:p>
        </p:txBody>
      </p:sp>
      <p:sp>
        <p:nvSpPr>
          <p:cNvPr id="19" name="Text Placeholder 7">
            <a:extLst>
              <a:ext uri="{FF2B5EF4-FFF2-40B4-BE49-F238E27FC236}">
                <a16:creationId xmlns:a16="http://schemas.microsoft.com/office/drawing/2014/main" id="{9DF660FD-1643-462C-A966-19E48A4B9C38}"/>
              </a:ext>
            </a:extLst>
          </p:cNvPr>
          <p:cNvSpPr>
            <a:spLocks noGrp="1"/>
          </p:cNvSpPr>
          <p:nvPr>
            <p:ph type="body" sz="quarter" idx="15"/>
          </p:nvPr>
        </p:nvSpPr>
        <p:spPr>
          <a:xfrm>
            <a:off x="455296" y="5732790"/>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24" name="Text Placeholder 7">
            <a:extLst>
              <a:ext uri="{FF2B5EF4-FFF2-40B4-BE49-F238E27FC236}">
                <a16:creationId xmlns:a16="http://schemas.microsoft.com/office/drawing/2014/main" id="{770EA049-D017-4BB5-9BFA-B2EE29757463}"/>
              </a:ext>
            </a:extLst>
          </p:cNvPr>
          <p:cNvSpPr>
            <a:spLocks noGrp="1"/>
          </p:cNvSpPr>
          <p:nvPr>
            <p:ph type="body" sz="quarter" idx="16" hasCustomPrompt="1"/>
          </p:nvPr>
        </p:nvSpPr>
        <p:spPr>
          <a:xfrm>
            <a:off x="455296" y="7007431"/>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dirty="0"/>
              <a:t>SUBHEADING</a:t>
            </a:r>
          </a:p>
        </p:txBody>
      </p:sp>
      <p:sp>
        <p:nvSpPr>
          <p:cNvPr id="25" name="Text Placeholder 7">
            <a:extLst>
              <a:ext uri="{FF2B5EF4-FFF2-40B4-BE49-F238E27FC236}">
                <a16:creationId xmlns:a16="http://schemas.microsoft.com/office/drawing/2014/main" id="{79A3880B-3433-44E2-826F-AEE9EF94C21C}"/>
              </a:ext>
            </a:extLst>
          </p:cNvPr>
          <p:cNvSpPr>
            <a:spLocks noGrp="1"/>
          </p:cNvSpPr>
          <p:nvPr>
            <p:ph type="body" sz="quarter" idx="17"/>
          </p:nvPr>
        </p:nvSpPr>
        <p:spPr>
          <a:xfrm>
            <a:off x="455296" y="7222257"/>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dirty="0"/>
              <a:t>Click to edit Master text styles</a:t>
            </a:r>
          </a:p>
        </p:txBody>
      </p:sp>
      <p:sp>
        <p:nvSpPr>
          <p:cNvPr id="26" name="Text Placeholder 7">
            <a:extLst>
              <a:ext uri="{FF2B5EF4-FFF2-40B4-BE49-F238E27FC236}">
                <a16:creationId xmlns:a16="http://schemas.microsoft.com/office/drawing/2014/main" id="{07252BB2-D992-4DC9-83E1-3E410572E274}"/>
              </a:ext>
            </a:extLst>
          </p:cNvPr>
          <p:cNvSpPr>
            <a:spLocks noGrp="1"/>
          </p:cNvSpPr>
          <p:nvPr>
            <p:ph type="body" sz="quarter" idx="18" hasCustomPrompt="1"/>
          </p:nvPr>
        </p:nvSpPr>
        <p:spPr>
          <a:xfrm>
            <a:off x="455296" y="8496898"/>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dirty="0"/>
              <a:t>SUBHEADING</a:t>
            </a:r>
          </a:p>
        </p:txBody>
      </p:sp>
      <p:sp>
        <p:nvSpPr>
          <p:cNvPr id="27" name="Text Placeholder 7">
            <a:extLst>
              <a:ext uri="{FF2B5EF4-FFF2-40B4-BE49-F238E27FC236}">
                <a16:creationId xmlns:a16="http://schemas.microsoft.com/office/drawing/2014/main" id="{9297A16B-7D9D-4CF4-9B11-1649C68B5E1E}"/>
              </a:ext>
            </a:extLst>
          </p:cNvPr>
          <p:cNvSpPr>
            <a:spLocks noGrp="1"/>
          </p:cNvSpPr>
          <p:nvPr>
            <p:ph type="body" sz="quarter" idx="19"/>
          </p:nvPr>
        </p:nvSpPr>
        <p:spPr>
          <a:xfrm>
            <a:off x="455296" y="8711723"/>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29" name="Text Placeholder 7">
            <a:extLst>
              <a:ext uri="{FF2B5EF4-FFF2-40B4-BE49-F238E27FC236}">
                <a16:creationId xmlns:a16="http://schemas.microsoft.com/office/drawing/2014/main" id="{8731D5B9-0DD2-482C-A338-C6FACE55A4BF}"/>
              </a:ext>
            </a:extLst>
          </p:cNvPr>
          <p:cNvSpPr>
            <a:spLocks noGrp="1"/>
          </p:cNvSpPr>
          <p:nvPr>
            <p:ph type="body" sz="quarter" idx="21"/>
          </p:nvPr>
        </p:nvSpPr>
        <p:spPr>
          <a:xfrm>
            <a:off x="2787650" y="5517965"/>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30" name="Text Placeholder 7">
            <a:extLst>
              <a:ext uri="{FF2B5EF4-FFF2-40B4-BE49-F238E27FC236}">
                <a16:creationId xmlns:a16="http://schemas.microsoft.com/office/drawing/2014/main" id="{3B98EDE4-D67D-428E-83C7-AB1E833FD5E1}"/>
              </a:ext>
            </a:extLst>
          </p:cNvPr>
          <p:cNvSpPr>
            <a:spLocks noGrp="1"/>
          </p:cNvSpPr>
          <p:nvPr>
            <p:ph type="body" sz="quarter" idx="22" hasCustomPrompt="1"/>
          </p:nvPr>
        </p:nvSpPr>
        <p:spPr>
          <a:xfrm>
            <a:off x="2787650" y="6378781"/>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dirty="0"/>
              <a:t>SUBHEADING</a:t>
            </a:r>
          </a:p>
        </p:txBody>
      </p:sp>
      <p:sp>
        <p:nvSpPr>
          <p:cNvPr id="31" name="Text Placeholder 7">
            <a:extLst>
              <a:ext uri="{FF2B5EF4-FFF2-40B4-BE49-F238E27FC236}">
                <a16:creationId xmlns:a16="http://schemas.microsoft.com/office/drawing/2014/main" id="{486C8B16-8F47-4472-A643-F2ACD57C8C7E}"/>
              </a:ext>
            </a:extLst>
          </p:cNvPr>
          <p:cNvSpPr>
            <a:spLocks noGrp="1"/>
          </p:cNvSpPr>
          <p:nvPr>
            <p:ph type="body" sz="quarter" idx="23"/>
          </p:nvPr>
        </p:nvSpPr>
        <p:spPr>
          <a:xfrm>
            <a:off x="2787650" y="6593607"/>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42" name="Rectangle 41">
            <a:extLst>
              <a:ext uri="{FF2B5EF4-FFF2-40B4-BE49-F238E27FC236}">
                <a16:creationId xmlns:a16="http://schemas.microsoft.com/office/drawing/2014/main" id="{2158F7EC-71BF-44AB-A9FA-610F6E1B0F70}"/>
              </a:ext>
            </a:extLst>
          </p:cNvPr>
          <p:cNvSpPr/>
          <p:nvPr userDrawn="1"/>
        </p:nvSpPr>
        <p:spPr>
          <a:xfrm>
            <a:off x="5102561" y="10217922"/>
            <a:ext cx="2000548" cy="107722"/>
          </a:xfrm>
          <a:prstGeom prst="rect">
            <a:avLst/>
          </a:prstGeom>
        </p:spPr>
        <p:txBody>
          <a:bodyPr wrap="none" lIns="0" tIns="0" rIns="0" bIns="0" anchor="ctr">
            <a:spAutoFit/>
          </a:bodyPr>
          <a:lstStyle/>
          <a:p>
            <a:pPr algn="r"/>
            <a:r>
              <a:rPr lang="en-US" sz="700" b="0" i="0" u="none" strike="noStrike" baseline="0" dirty="0">
                <a:solidFill>
                  <a:schemeClr val="accent4"/>
                </a:solidFill>
                <a:latin typeface="Georgia" panose="02040502050405020303" pitchFamily="18" charset="0"/>
              </a:rPr>
              <a:t>CRICOS registered provider: 00004G | PRV12008</a:t>
            </a:r>
            <a:endParaRPr lang="en-US" sz="700" dirty="0">
              <a:solidFill>
                <a:schemeClr val="accent4"/>
              </a:solidFill>
            </a:endParaRPr>
          </a:p>
        </p:txBody>
      </p:sp>
      <p:cxnSp>
        <p:nvCxnSpPr>
          <p:cNvPr id="43" name="Straight Connector 42">
            <a:extLst>
              <a:ext uri="{FF2B5EF4-FFF2-40B4-BE49-F238E27FC236}">
                <a16:creationId xmlns:a16="http://schemas.microsoft.com/office/drawing/2014/main" id="{8A430E29-7066-4FF9-A4D7-26B91BE200DD}"/>
              </a:ext>
            </a:extLst>
          </p:cNvPr>
          <p:cNvCxnSpPr>
            <a:cxnSpLocks/>
          </p:cNvCxnSpPr>
          <p:nvPr userDrawn="1"/>
        </p:nvCxnSpPr>
        <p:spPr>
          <a:xfrm flipV="1">
            <a:off x="457200" y="10101508"/>
            <a:ext cx="6645909"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21" name="Picture Placeholder 10">
            <a:extLst>
              <a:ext uri="{FF2B5EF4-FFF2-40B4-BE49-F238E27FC236}">
                <a16:creationId xmlns:a16="http://schemas.microsoft.com/office/drawing/2014/main" id="{ED8FBC2A-825A-4F7F-97F7-4E5A1232343F}"/>
              </a:ext>
            </a:extLst>
          </p:cNvPr>
          <p:cNvSpPr>
            <a:spLocks noGrp="1"/>
          </p:cNvSpPr>
          <p:nvPr>
            <p:ph type="pic" sz="quarter" idx="13"/>
          </p:nvPr>
        </p:nvSpPr>
        <p:spPr>
          <a:xfrm>
            <a:off x="455296" y="1279804"/>
            <a:ext cx="6645909" cy="3184525"/>
          </a:xfrm>
          <a:prstGeom prst="rect">
            <a:avLst/>
          </a:prstGeom>
          <a:solidFill>
            <a:schemeClr val="accent4"/>
          </a:solidFill>
        </p:spPr>
        <p:txBody>
          <a:bodyPr anchor="ctr">
            <a:normAutofit/>
          </a:bodyPr>
          <a:lstStyle>
            <a:lvl1pPr marL="0" indent="0" algn="ctr">
              <a:buNone/>
              <a:defRPr sz="1917">
                <a:solidFill>
                  <a:schemeClr val="bg1"/>
                </a:solidFill>
                <a:latin typeface="Arial" panose="020B0604020202020204" pitchFamily="34" charset="0"/>
                <a:cs typeface="Arial" panose="020B0604020202020204" pitchFamily="34" charset="0"/>
              </a:defRPr>
            </a:lvl1pPr>
          </a:lstStyle>
          <a:p>
            <a:r>
              <a:rPr lang="en-GB"/>
              <a:t>Click icon to add picture</a:t>
            </a:r>
            <a:endParaRPr lang="en-AU" dirty="0"/>
          </a:p>
        </p:txBody>
      </p:sp>
      <p:sp>
        <p:nvSpPr>
          <p:cNvPr id="22" name="Picture Placeholder 10">
            <a:extLst>
              <a:ext uri="{FF2B5EF4-FFF2-40B4-BE49-F238E27FC236}">
                <a16:creationId xmlns:a16="http://schemas.microsoft.com/office/drawing/2014/main" id="{E9BCA0C4-C2A7-4BB0-BC35-E16F4D06B9D9}"/>
              </a:ext>
            </a:extLst>
          </p:cNvPr>
          <p:cNvSpPr>
            <a:spLocks noGrp="1"/>
          </p:cNvSpPr>
          <p:nvPr>
            <p:ph type="pic" sz="quarter" idx="26"/>
          </p:nvPr>
        </p:nvSpPr>
        <p:spPr>
          <a:xfrm>
            <a:off x="5120004" y="5517966"/>
            <a:ext cx="1981201" cy="1486946"/>
          </a:xfrm>
          <a:prstGeom prst="rect">
            <a:avLst/>
          </a:prstGeom>
          <a:solidFill>
            <a:schemeClr val="accent4"/>
          </a:solidFill>
        </p:spPr>
        <p:txBody>
          <a:bodyPr anchor="ctr">
            <a:noAutofit/>
          </a:bodyPr>
          <a:lstStyle>
            <a:lvl1pPr marL="0" indent="0" algn="ctr">
              <a:buNone/>
              <a:defRPr sz="1000">
                <a:solidFill>
                  <a:schemeClr val="bg1"/>
                </a:solidFill>
                <a:latin typeface="Arial" panose="020B0604020202020204" pitchFamily="34" charset="0"/>
                <a:cs typeface="Arial" panose="020B0604020202020204" pitchFamily="34" charset="0"/>
              </a:defRPr>
            </a:lvl1pPr>
          </a:lstStyle>
          <a:p>
            <a:r>
              <a:rPr lang="en-GB"/>
              <a:t>Click icon to add picture</a:t>
            </a:r>
            <a:endParaRPr lang="en-AU" dirty="0"/>
          </a:p>
        </p:txBody>
      </p:sp>
      <p:sp>
        <p:nvSpPr>
          <p:cNvPr id="23" name="Picture Placeholder 10">
            <a:extLst>
              <a:ext uri="{FF2B5EF4-FFF2-40B4-BE49-F238E27FC236}">
                <a16:creationId xmlns:a16="http://schemas.microsoft.com/office/drawing/2014/main" id="{38FE4338-5472-4336-A6C6-CB853F6B79C6}"/>
              </a:ext>
            </a:extLst>
          </p:cNvPr>
          <p:cNvSpPr>
            <a:spLocks noGrp="1"/>
          </p:cNvSpPr>
          <p:nvPr>
            <p:ph type="pic" sz="quarter" idx="27"/>
          </p:nvPr>
        </p:nvSpPr>
        <p:spPr>
          <a:xfrm>
            <a:off x="5120004" y="7090258"/>
            <a:ext cx="1981201" cy="1486946"/>
          </a:xfrm>
          <a:prstGeom prst="rect">
            <a:avLst/>
          </a:prstGeom>
          <a:solidFill>
            <a:schemeClr val="accent4"/>
          </a:solidFill>
        </p:spPr>
        <p:txBody>
          <a:bodyPr anchor="ctr">
            <a:noAutofit/>
          </a:bodyPr>
          <a:lstStyle>
            <a:lvl1pPr marL="0" indent="0" algn="ctr">
              <a:buNone/>
              <a:defRPr sz="1000">
                <a:solidFill>
                  <a:schemeClr val="bg1"/>
                </a:solidFill>
                <a:latin typeface="Arial" panose="020B0604020202020204" pitchFamily="34" charset="0"/>
                <a:cs typeface="Arial" panose="020B0604020202020204" pitchFamily="34" charset="0"/>
              </a:defRPr>
            </a:lvl1pPr>
          </a:lstStyle>
          <a:p>
            <a:r>
              <a:rPr lang="en-GB"/>
              <a:t>Click icon to add picture</a:t>
            </a:r>
            <a:endParaRPr lang="en-AU" dirty="0"/>
          </a:p>
        </p:txBody>
      </p:sp>
    </p:spTree>
    <p:extLst>
      <p:ext uri="{BB962C8B-B14F-4D97-AF65-F5344CB8AC3E}">
        <p14:creationId xmlns:p14="http://schemas.microsoft.com/office/powerpoint/2010/main" val="2912740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A6C177-450A-E44E-8E28-341A4DCD70EB}"/>
              </a:ext>
            </a:extLst>
          </p:cNvPr>
          <p:cNvSpPr>
            <a:spLocks noGrp="1"/>
          </p:cNvSpPr>
          <p:nvPr>
            <p:ph type="ctrTitle" hasCustomPrompt="1"/>
          </p:nvPr>
        </p:nvSpPr>
        <p:spPr>
          <a:xfrm>
            <a:off x="455296" y="1458268"/>
            <a:ext cx="6645909" cy="470898"/>
          </a:xfrm>
          <a:prstGeom prst="rect">
            <a:avLst/>
          </a:prstGeom>
        </p:spPr>
        <p:txBody>
          <a:bodyPr wrap="square" lIns="0" tIns="0" rIns="0" bIns="0" anchor="t" anchorCtr="0">
            <a:noAutofit/>
          </a:bodyPr>
          <a:lstStyle>
            <a:lvl1pPr algn="l">
              <a:defRPr sz="3400" b="1">
                <a:solidFill>
                  <a:schemeClr val="tx2"/>
                </a:solidFill>
                <a:latin typeface="Arial" panose="020B0604020202020204" pitchFamily="34" charset="0"/>
                <a:cs typeface="Arial" panose="020B0604020202020204" pitchFamily="34" charset="0"/>
              </a:defRPr>
            </a:lvl1pPr>
          </a:lstStyle>
          <a:p>
            <a:r>
              <a:rPr lang="en-US" dirty="0"/>
              <a:t>Heading</a:t>
            </a:r>
          </a:p>
        </p:txBody>
      </p:sp>
      <p:sp>
        <p:nvSpPr>
          <p:cNvPr id="4" name="Text Placeholder 7">
            <a:extLst>
              <a:ext uri="{FF2B5EF4-FFF2-40B4-BE49-F238E27FC236}">
                <a16:creationId xmlns:a16="http://schemas.microsoft.com/office/drawing/2014/main" id="{4ADD7DE9-0531-8244-B3ED-C70224142657}"/>
              </a:ext>
            </a:extLst>
          </p:cNvPr>
          <p:cNvSpPr>
            <a:spLocks noGrp="1"/>
          </p:cNvSpPr>
          <p:nvPr>
            <p:ph type="body" sz="quarter" idx="14" hasCustomPrompt="1"/>
          </p:nvPr>
        </p:nvSpPr>
        <p:spPr>
          <a:xfrm>
            <a:off x="455296" y="2213474"/>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dirty="0"/>
              <a:t>SUBHEADING</a:t>
            </a:r>
          </a:p>
        </p:txBody>
      </p:sp>
      <p:sp>
        <p:nvSpPr>
          <p:cNvPr id="5" name="Text Placeholder 7">
            <a:extLst>
              <a:ext uri="{FF2B5EF4-FFF2-40B4-BE49-F238E27FC236}">
                <a16:creationId xmlns:a16="http://schemas.microsoft.com/office/drawing/2014/main" id="{04016638-AC3D-184C-B846-935381498622}"/>
              </a:ext>
            </a:extLst>
          </p:cNvPr>
          <p:cNvSpPr>
            <a:spLocks noGrp="1"/>
          </p:cNvSpPr>
          <p:nvPr>
            <p:ph type="body" sz="quarter" idx="15"/>
          </p:nvPr>
        </p:nvSpPr>
        <p:spPr>
          <a:xfrm>
            <a:off x="455296" y="2428299"/>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dirty="0"/>
              <a:t>Click to edit Master text styles</a:t>
            </a:r>
          </a:p>
        </p:txBody>
      </p:sp>
    </p:spTree>
    <p:extLst>
      <p:ext uri="{BB962C8B-B14F-4D97-AF65-F5344CB8AC3E}">
        <p14:creationId xmlns:p14="http://schemas.microsoft.com/office/powerpoint/2010/main" val="11346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1">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4269743118"/>
              </p:ext>
            </p:extLst>
          </p:nvPr>
        </p:nvGraphicFramePr>
        <p:xfrm>
          <a:off x="984" y="2479"/>
          <a:ext cx="984" cy="2474"/>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4" name="Object 3" hidden="1"/>
                      <p:cNvPicPr/>
                      <p:nvPr/>
                    </p:nvPicPr>
                    <p:blipFill>
                      <a:blip r:embed="rId4"/>
                      <a:stretch>
                        <a:fillRect/>
                      </a:stretch>
                    </p:blipFill>
                    <p:spPr>
                      <a:xfrm>
                        <a:off x="984" y="2479"/>
                        <a:ext cx="984" cy="2474"/>
                      </a:xfrm>
                      <a:prstGeom prst="rect">
                        <a:avLst/>
                      </a:prstGeom>
                    </p:spPr>
                  </p:pic>
                </p:oleObj>
              </mc:Fallback>
            </mc:AlternateContent>
          </a:graphicData>
        </a:graphic>
      </p:graphicFrame>
      <p:sp>
        <p:nvSpPr>
          <p:cNvPr id="2" name="Title 1"/>
          <p:cNvSpPr>
            <a:spLocks noGrp="1"/>
          </p:cNvSpPr>
          <p:nvPr userDrawn="1">
            <p:ph type="ctrTitle" hasCustomPrompt="1"/>
          </p:nvPr>
        </p:nvSpPr>
        <p:spPr>
          <a:xfrm>
            <a:off x="455296" y="4762759"/>
            <a:ext cx="6645909" cy="470898"/>
          </a:xfrm>
          <a:prstGeom prst="rect">
            <a:avLst/>
          </a:prstGeom>
        </p:spPr>
        <p:txBody>
          <a:bodyPr wrap="square" lIns="0" tIns="0" rIns="0" bIns="0" anchor="t" anchorCtr="0">
            <a:noAutofit/>
          </a:bodyPr>
          <a:lstStyle>
            <a:lvl1pPr algn="l">
              <a:defRPr sz="3400" b="1">
                <a:solidFill>
                  <a:schemeClr val="tx2"/>
                </a:solidFill>
                <a:latin typeface="Arial" panose="020B0604020202020204" pitchFamily="34" charset="0"/>
                <a:cs typeface="Arial" panose="020B0604020202020204" pitchFamily="34" charset="0"/>
              </a:defRPr>
            </a:lvl1pPr>
          </a:lstStyle>
          <a:p>
            <a:r>
              <a:rPr lang="en-US" dirty="0"/>
              <a:t>Heading</a:t>
            </a:r>
          </a:p>
        </p:txBody>
      </p:sp>
      <p:sp>
        <p:nvSpPr>
          <p:cNvPr id="18" name="Text Placeholder 7">
            <a:extLst>
              <a:ext uri="{FF2B5EF4-FFF2-40B4-BE49-F238E27FC236}">
                <a16:creationId xmlns:a16="http://schemas.microsoft.com/office/drawing/2014/main" id="{F9503244-D1D2-4E10-B134-8872C399F002}"/>
              </a:ext>
            </a:extLst>
          </p:cNvPr>
          <p:cNvSpPr>
            <a:spLocks noGrp="1"/>
          </p:cNvSpPr>
          <p:nvPr>
            <p:ph type="body" sz="quarter" idx="14" hasCustomPrompt="1"/>
          </p:nvPr>
        </p:nvSpPr>
        <p:spPr>
          <a:xfrm>
            <a:off x="455296" y="5517965"/>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a:t>SUBHEADING</a:t>
            </a:r>
            <a:endParaRPr lang="en-AU" dirty="0"/>
          </a:p>
        </p:txBody>
      </p:sp>
      <p:sp>
        <p:nvSpPr>
          <p:cNvPr id="19" name="Text Placeholder 7">
            <a:extLst>
              <a:ext uri="{FF2B5EF4-FFF2-40B4-BE49-F238E27FC236}">
                <a16:creationId xmlns:a16="http://schemas.microsoft.com/office/drawing/2014/main" id="{9DF660FD-1643-462C-A966-19E48A4B9C38}"/>
              </a:ext>
            </a:extLst>
          </p:cNvPr>
          <p:cNvSpPr>
            <a:spLocks noGrp="1"/>
          </p:cNvSpPr>
          <p:nvPr>
            <p:ph type="body" sz="quarter" idx="15"/>
          </p:nvPr>
        </p:nvSpPr>
        <p:spPr>
          <a:xfrm>
            <a:off x="455296" y="5732790"/>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24" name="Text Placeholder 7">
            <a:extLst>
              <a:ext uri="{FF2B5EF4-FFF2-40B4-BE49-F238E27FC236}">
                <a16:creationId xmlns:a16="http://schemas.microsoft.com/office/drawing/2014/main" id="{770EA049-D017-4BB5-9BFA-B2EE29757463}"/>
              </a:ext>
            </a:extLst>
          </p:cNvPr>
          <p:cNvSpPr>
            <a:spLocks noGrp="1"/>
          </p:cNvSpPr>
          <p:nvPr>
            <p:ph type="body" sz="quarter" idx="16" hasCustomPrompt="1"/>
          </p:nvPr>
        </p:nvSpPr>
        <p:spPr>
          <a:xfrm>
            <a:off x="455296" y="7007431"/>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dirty="0"/>
              <a:t>SUBHEADING</a:t>
            </a:r>
          </a:p>
        </p:txBody>
      </p:sp>
      <p:sp>
        <p:nvSpPr>
          <p:cNvPr id="25" name="Text Placeholder 7">
            <a:extLst>
              <a:ext uri="{FF2B5EF4-FFF2-40B4-BE49-F238E27FC236}">
                <a16:creationId xmlns:a16="http://schemas.microsoft.com/office/drawing/2014/main" id="{79A3880B-3433-44E2-826F-AEE9EF94C21C}"/>
              </a:ext>
            </a:extLst>
          </p:cNvPr>
          <p:cNvSpPr>
            <a:spLocks noGrp="1"/>
          </p:cNvSpPr>
          <p:nvPr>
            <p:ph type="body" sz="quarter" idx="17"/>
          </p:nvPr>
        </p:nvSpPr>
        <p:spPr>
          <a:xfrm>
            <a:off x="455296" y="7222257"/>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26" name="Text Placeholder 7">
            <a:extLst>
              <a:ext uri="{FF2B5EF4-FFF2-40B4-BE49-F238E27FC236}">
                <a16:creationId xmlns:a16="http://schemas.microsoft.com/office/drawing/2014/main" id="{07252BB2-D992-4DC9-83E1-3E410572E274}"/>
              </a:ext>
            </a:extLst>
          </p:cNvPr>
          <p:cNvSpPr>
            <a:spLocks noGrp="1"/>
          </p:cNvSpPr>
          <p:nvPr>
            <p:ph type="body" sz="quarter" idx="18" hasCustomPrompt="1"/>
          </p:nvPr>
        </p:nvSpPr>
        <p:spPr>
          <a:xfrm>
            <a:off x="455296" y="8496898"/>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a:t>SUBHEADING</a:t>
            </a:r>
            <a:endParaRPr lang="en-AU" dirty="0"/>
          </a:p>
        </p:txBody>
      </p:sp>
      <p:sp>
        <p:nvSpPr>
          <p:cNvPr id="27" name="Text Placeholder 7">
            <a:extLst>
              <a:ext uri="{FF2B5EF4-FFF2-40B4-BE49-F238E27FC236}">
                <a16:creationId xmlns:a16="http://schemas.microsoft.com/office/drawing/2014/main" id="{9297A16B-7D9D-4CF4-9B11-1649C68B5E1E}"/>
              </a:ext>
            </a:extLst>
          </p:cNvPr>
          <p:cNvSpPr>
            <a:spLocks noGrp="1"/>
          </p:cNvSpPr>
          <p:nvPr>
            <p:ph type="body" sz="quarter" idx="19"/>
          </p:nvPr>
        </p:nvSpPr>
        <p:spPr>
          <a:xfrm>
            <a:off x="455296" y="8711723"/>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29" name="Text Placeholder 7">
            <a:extLst>
              <a:ext uri="{FF2B5EF4-FFF2-40B4-BE49-F238E27FC236}">
                <a16:creationId xmlns:a16="http://schemas.microsoft.com/office/drawing/2014/main" id="{8731D5B9-0DD2-482C-A338-C6FACE55A4BF}"/>
              </a:ext>
            </a:extLst>
          </p:cNvPr>
          <p:cNvSpPr>
            <a:spLocks noGrp="1"/>
          </p:cNvSpPr>
          <p:nvPr>
            <p:ph type="body" sz="quarter" idx="21"/>
          </p:nvPr>
        </p:nvSpPr>
        <p:spPr>
          <a:xfrm>
            <a:off x="2787650" y="5517965"/>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30" name="Text Placeholder 7">
            <a:extLst>
              <a:ext uri="{FF2B5EF4-FFF2-40B4-BE49-F238E27FC236}">
                <a16:creationId xmlns:a16="http://schemas.microsoft.com/office/drawing/2014/main" id="{3B98EDE4-D67D-428E-83C7-AB1E833FD5E1}"/>
              </a:ext>
            </a:extLst>
          </p:cNvPr>
          <p:cNvSpPr>
            <a:spLocks noGrp="1"/>
          </p:cNvSpPr>
          <p:nvPr>
            <p:ph type="body" sz="quarter" idx="22" hasCustomPrompt="1"/>
          </p:nvPr>
        </p:nvSpPr>
        <p:spPr>
          <a:xfrm>
            <a:off x="2787650" y="6378781"/>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dirty="0"/>
              <a:t>SUBHEADING</a:t>
            </a:r>
          </a:p>
        </p:txBody>
      </p:sp>
      <p:sp>
        <p:nvSpPr>
          <p:cNvPr id="31" name="Text Placeholder 7">
            <a:extLst>
              <a:ext uri="{FF2B5EF4-FFF2-40B4-BE49-F238E27FC236}">
                <a16:creationId xmlns:a16="http://schemas.microsoft.com/office/drawing/2014/main" id="{486C8B16-8F47-4472-A643-F2ACD57C8C7E}"/>
              </a:ext>
            </a:extLst>
          </p:cNvPr>
          <p:cNvSpPr>
            <a:spLocks noGrp="1"/>
          </p:cNvSpPr>
          <p:nvPr>
            <p:ph type="body" sz="quarter" idx="23"/>
          </p:nvPr>
        </p:nvSpPr>
        <p:spPr>
          <a:xfrm>
            <a:off x="2787650" y="6593607"/>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cxnSp>
        <p:nvCxnSpPr>
          <p:cNvPr id="43" name="Straight Connector 42">
            <a:extLst>
              <a:ext uri="{FF2B5EF4-FFF2-40B4-BE49-F238E27FC236}">
                <a16:creationId xmlns:a16="http://schemas.microsoft.com/office/drawing/2014/main" id="{8A430E29-7066-4FF9-A4D7-26B91BE200DD}"/>
              </a:ext>
            </a:extLst>
          </p:cNvPr>
          <p:cNvCxnSpPr>
            <a:cxnSpLocks/>
          </p:cNvCxnSpPr>
          <p:nvPr userDrawn="1"/>
        </p:nvCxnSpPr>
        <p:spPr>
          <a:xfrm flipV="1">
            <a:off x="457200" y="10101508"/>
            <a:ext cx="6645909"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50" name="Text Placeholder 7">
            <a:extLst>
              <a:ext uri="{FF2B5EF4-FFF2-40B4-BE49-F238E27FC236}">
                <a16:creationId xmlns:a16="http://schemas.microsoft.com/office/drawing/2014/main" id="{2755B940-DC49-4BB8-B78D-FDAE9254D3F6}"/>
              </a:ext>
            </a:extLst>
          </p:cNvPr>
          <p:cNvSpPr>
            <a:spLocks noGrp="1"/>
          </p:cNvSpPr>
          <p:nvPr>
            <p:ph type="body" sz="quarter" idx="28" hasCustomPrompt="1"/>
          </p:nvPr>
        </p:nvSpPr>
        <p:spPr>
          <a:xfrm>
            <a:off x="2787650" y="9156700"/>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dirty="0"/>
              <a:t>SUBHEADING</a:t>
            </a:r>
          </a:p>
        </p:txBody>
      </p:sp>
      <p:sp>
        <p:nvSpPr>
          <p:cNvPr id="51" name="Text Placeholder 7">
            <a:extLst>
              <a:ext uri="{FF2B5EF4-FFF2-40B4-BE49-F238E27FC236}">
                <a16:creationId xmlns:a16="http://schemas.microsoft.com/office/drawing/2014/main" id="{B024ECDE-46BA-49B1-B6B9-4E7D0A99B434}"/>
              </a:ext>
            </a:extLst>
          </p:cNvPr>
          <p:cNvSpPr>
            <a:spLocks noGrp="1"/>
          </p:cNvSpPr>
          <p:nvPr>
            <p:ph type="body" sz="quarter" idx="29"/>
          </p:nvPr>
        </p:nvSpPr>
        <p:spPr>
          <a:xfrm>
            <a:off x="2787650" y="9371526"/>
            <a:ext cx="2179954"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52" name="Text Placeholder 7">
            <a:extLst>
              <a:ext uri="{FF2B5EF4-FFF2-40B4-BE49-F238E27FC236}">
                <a16:creationId xmlns:a16="http://schemas.microsoft.com/office/drawing/2014/main" id="{73AD9FC2-C7DD-4DAA-A142-25F553697303}"/>
              </a:ext>
            </a:extLst>
          </p:cNvPr>
          <p:cNvSpPr>
            <a:spLocks noGrp="1"/>
          </p:cNvSpPr>
          <p:nvPr>
            <p:ph type="body" sz="quarter" idx="30" hasCustomPrompt="1"/>
          </p:nvPr>
        </p:nvSpPr>
        <p:spPr>
          <a:xfrm>
            <a:off x="5120004" y="5517965"/>
            <a:ext cx="1981201"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a:t>SUBHEADING</a:t>
            </a:r>
            <a:endParaRPr lang="en-AU" dirty="0"/>
          </a:p>
        </p:txBody>
      </p:sp>
      <p:sp>
        <p:nvSpPr>
          <p:cNvPr id="53" name="Text Placeholder 7">
            <a:extLst>
              <a:ext uri="{FF2B5EF4-FFF2-40B4-BE49-F238E27FC236}">
                <a16:creationId xmlns:a16="http://schemas.microsoft.com/office/drawing/2014/main" id="{60ABF764-85BE-432C-9651-F542FB75DD31}"/>
              </a:ext>
            </a:extLst>
          </p:cNvPr>
          <p:cNvSpPr>
            <a:spLocks noGrp="1"/>
          </p:cNvSpPr>
          <p:nvPr>
            <p:ph type="body" sz="quarter" idx="31"/>
          </p:nvPr>
        </p:nvSpPr>
        <p:spPr>
          <a:xfrm>
            <a:off x="5120004" y="5732790"/>
            <a:ext cx="1981201"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54" name="Text Placeholder 7">
            <a:extLst>
              <a:ext uri="{FF2B5EF4-FFF2-40B4-BE49-F238E27FC236}">
                <a16:creationId xmlns:a16="http://schemas.microsoft.com/office/drawing/2014/main" id="{942BEFDE-294A-4B12-8924-609C03C69E92}"/>
              </a:ext>
            </a:extLst>
          </p:cNvPr>
          <p:cNvSpPr>
            <a:spLocks noGrp="1"/>
          </p:cNvSpPr>
          <p:nvPr>
            <p:ph type="body" sz="quarter" idx="32" hasCustomPrompt="1"/>
          </p:nvPr>
        </p:nvSpPr>
        <p:spPr>
          <a:xfrm>
            <a:off x="5120004" y="6378781"/>
            <a:ext cx="1981201" cy="138499"/>
          </a:xfrm>
          <a:prstGeom prst="rect">
            <a:avLst/>
          </a:prstGeom>
        </p:spPr>
        <p:txBody>
          <a:bodyPr wrap="square" lIns="0" tIns="0" rIns="0" bIns="0">
            <a:noAutofit/>
          </a:bodyPr>
          <a:lstStyle>
            <a:lvl1pPr marL="0" indent="0">
              <a:lnSpc>
                <a:spcPct val="100000"/>
              </a:lnSpc>
              <a:spcBef>
                <a:spcPts val="0"/>
              </a:spcBef>
              <a:spcAft>
                <a:spcPts val="715"/>
              </a:spcAft>
              <a:buNone/>
              <a:defRPr sz="900" b="1" baseline="0">
                <a:solidFill>
                  <a:schemeClr val="accent1"/>
                </a:solidFill>
                <a:latin typeface="+mj-lt"/>
                <a:cs typeface="Arial" panose="020B0604020202020204" pitchFamily="34" charset="0"/>
              </a:defRPr>
            </a:lvl1pPr>
          </a:lstStyle>
          <a:p>
            <a:pPr lvl="0"/>
            <a:r>
              <a:rPr lang="en-AU"/>
              <a:t>SUBHEADING</a:t>
            </a:r>
            <a:endParaRPr lang="en-AU" dirty="0"/>
          </a:p>
        </p:txBody>
      </p:sp>
      <p:sp>
        <p:nvSpPr>
          <p:cNvPr id="55" name="Text Placeholder 7">
            <a:extLst>
              <a:ext uri="{FF2B5EF4-FFF2-40B4-BE49-F238E27FC236}">
                <a16:creationId xmlns:a16="http://schemas.microsoft.com/office/drawing/2014/main" id="{B0798258-9ABC-41FD-AE8E-BB3373839B12}"/>
              </a:ext>
            </a:extLst>
          </p:cNvPr>
          <p:cNvSpPr>
            <a:spLocks noGrp="1"/>
          </p:cNvSpPr>
          <p:nvPr>
            <p:ph type="body" sz="quarter" idx="33"/>
          </p:nvPr>
        </p:nvSpPr>
        <p:spPr>
          <a:xfrm>
            <a:off x="5120004" y="6593606"/>
            <a:ext cx="1981201" cy="138499"/>
          </a:xfrm>
          <a:prstGeom prst="rect">
            <a:avLst/>
          </a:prstGeom>
        </p:spPr>
        <p:txBody>
          <a:bodyPr wrap="square" lIns="0" tIns="0" rIns="0" bIns="0">
            <a:noAutofit/>
          </a:bodyPr>
          <a:lstStyle>
            <a:lvl1pPr marL="0" indent="0">
              <a:lnSpc>
                <a:spcPct val="100000"/>
              </a:lnSpc>
              <a:spcBef>
                <a:spcPts val="0"/>
              </a:spcBef>
              <a:spcAft>
                <a:spcPts val="715"/>
              </a:spcAft>
              <a:buNone/>
              <a:defRPr sz="900" baseline="0">
                <a:solidFill>
                  <a:schemeClr val="tx1"/>
                </a:solidFill>
                <a:latin typeface="+mn-lt"/>
                <a:cs typeface="Arial" panose="020B0604020202020204" pitchFamily="34" charset="0"/>
              </a:defRPr>
            </a:lvl1pPr>
          </a:lstStyle>
          <a:p>
            <a:pPr lvl="0"/>
            <a:r>
              <a:rPr lang="en-GB"/>
              <a:t>Click to edit Master text styles</a:t>
            </a:r>
          </a:p>
        </p:txBody>
      </p:sp>
      <p:sp>
        <p:nvSpPr>
          <p:cNvPr id="23" name="Picture Placeholder 10">
            <a:extLst>
              <a:ext uri="{FF2B5EF4-FFF2-40B4-BE49-F238E27FC236}">
                <a16:creationId xmlns:a16="http://schemas.microsoft.com/office/drawing/2014/main" id="{545E19A9-C832-4B34-9AAF-A1317FFF34B6}"/>
              </a:ext>
            </a:extLst>
          </p:cNvPr>
          <p:cNvSpPr>
            <a:spLocks noGrp="1"/>
          </p:cNvSpPr>
          <p:nvPr>
            <p:ph type="pic" sz="quarter" idx="13"/>
          </p:nvPr>
        </p:nvSpPr>
        <p:spPr>
          <a:xfrm>
            <a:off x="455296" y="1279804"/>
            <a:ext cx="6645909" cy="3184525"/>
          </a:xfrm>
          <a:prstGeom prst="rect">
            <a:avLst/>
          </a:prstGeom>
          <a:solidFill>
            <a:schemeClr val="accent4"/>
          </a:solidFill>
        </p:spPr>
        <p:txBody>
          <a:bodyPr anchor="ctr">
            <a:normAutofit/>
          </a:bodyPr>
          <a:lstStyle>
            <a:lvl1pPr marL="0" indent="0" algn="ctr">
              <a:buNone/>
              <a:defRPr sz="1917">
                <a:solidFill>
                  <a:schemeClr val="bg1"/>
                </a:solidFill>
                <a:latin typeface="Arial" panose="020B0604020202020204" pitchFamily="34" charset="0"/>
                <a:cs typeface="Arial" panose="020B0604020202020204" pitchFamily="34" charset="0"/>
              </a:defRPr>
            </a:lvl1pPr>
          </a:lstStyle>
          <a:p>
            <a:r>
              <a:rPr lang="en-GB"/>
              <a:t>Click icon to add picture</a:t>
            </a:r>
            <a:endParaRPr lang="en-AU" dirty="0"/>
          </a:p>
        </p:txBody>
      </p:sp>
      <p:sp>
        <p:nvSpPr>
          <p:cNvPr id="3" name="Rectangle 2">
            <a:extLst>
              <a:ext uri="{FF2B5EF4-FFF2-40B4-BE49-F238E27FC236}">
                <a16:creationId xmlns:a16="http://schemas.microsoft.com/office/drawing/2014/main" id="{76FC21C2-CDC7-ACF2-A956-B1197BB18AA2}"/>
              </a:ext>
            </a:extLst>
          </p:cNvPr>
          <p:cNvSpPr/>
          <p:nvPr userDrawn="1"/>
        </p:nvSpPr>
        <p:spPr>
          <a:xfrm>
            <a:off x="5102561" y="10217922"/>
            <a:ext cx="2000548" cy="107722"/>
          </a:xfrm>
          <a:prstGeom prst="rect">
            <a:avLst/>
          </a:prstGeom>
        </p:spPr>
        <p:txBody>
          <a:bodyPr wrap="none" lIns="0" tIns="0" rIns="0" bIns="0" anchor="ctr">
            <a:spAutoFit/>
          </a:bodyPr>
          <a:lstStyle/>
          <a:p>
            <a:pPr algn="r"/>
            <a:r>
              <a:rPr lang="en-US" sz="700" b="0" i="0" u="none" strike="noStrike" baseline="0" dirty="0">
                <a:solidFill>
                  <a:schemeClr val="accent4"/>
                </a:solidFill>
                <a:latin typeface="Georgia" panose="02040502050405020303" pitchFamily="18" charset="0"/>
              </a:rPr>
              <a:t>CRICOS registered provider: 00004G | PRV12008</a:t>
            </a:r>
            <a:endParaRPr lang="en-US" sz="700" dirty="0">
              <a:solidFill>
                <a:schemeClr val="accent4"/>
              </a:solidFill>
            </a:endParaRPr>
          </a:p>
        </p:txBody>
      </p:sp>
    </p:spTree>
    <p:extLst>
      <p:ext uri="{BB962C8B-B14F-4D97-AF65-F5344CB8AC3E}">
        <p14:creationId xmlns:p14="http://schemas.microsoft.com/office/powerpoint/2010/main" val="4051610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Title Slide 1">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858869132"/>
              </p:ext>
            </p:extLst>
          </p:nvPr>
        </p:nvGraphicFramePr>
        <p:xfrm>
          <a:off x="984" y="2479"/>
          <a:ext cx="984" cy="2474"/>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4" name="Object 3" hidden="1"/>
                      <p:cNvPicPr/>
                      <p:nvPr/>
                    </p:nvPicPr>
                    <p:blipFill>
                      <a:blip r:embed="rId4"/>
                      <a:stretch>
                        <a:fillRect/>
                      </a:stretch>
                    </p:blipFill>
                    <p:spPr>
                      <a:xfrm>
                        <a:off x="984" y="2479"/>
                        <a:ext cx="984" cy="2474"/>
                      </a:xfrm>
                      <a:prstGeom prst="rect">
                        <a:avLst/>
                      </a:prstGeom>
                    </p:spPr>
                  </p:pic>
                </p:oleObj>
              </mc:Fallback>
            </mc:AlternateContent>
          </a:graphicData>
        </a:graphic>
      </p:graphicFrame>
      <p:sp>
        <p:nvSpPr>
          <p:cNvPr id="92" name="Freeform 47"/>
          <p:cNvSpPr>
            <a:spLocks/>
          </p:cNvSpPr>
          <p:nvPr userDrawn="1"/>
        </p:nvSpPr>
        <p:spPr bwMode="auto">
          <a:xfrm>
            <a:off x="455296" y="6564007"/>
            <a:ext cx="6645909" cy="3540125"/>
          </a:xfrm>
          <a:prstGeom prst="rect">
            <a:avLst/>
          </a:prstGeom>
          <a:solidFill>
            <a:schemeClr val="bg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57101" tIns="78550" rIns="157101" bIns="78550" numCol="1" anchor="t" anchorCtr="0" compatLnSpc="1">
            <a:prstTxWarp prst="textNoShape">
              <a:avLst/>
            </a:prstTxWarp>
          </a:bodyPr>
          <a:lstStyle/>
          <a:p>
            <a:endParaRPr lang="en-AU" sz="5199" dirty="0">
              <a:latin typeface="Arial" panose="020B0604020202020204" pitchFamily="34" charset="0"/>
              <a:cs typeface="Arial" panose="020B0604020202020204" pitchFamily="34" charset="0"/>
            </a:endParaRPr>
          </a:p>
        </p:txBody>
      </p:sp>
      <p:sp>
        <p:nvSpPr>
          <p:cNvPr id="2" name="Title 1"/>
          <p:cNvSpPr>
            <a:spLocks noGrp="1"/>
          </p:cNvSpPr>
          <p:nvPr userDrawn="1">
            <p:ph type="ctrTitle" hasCustomPrompt="1"/>
          </p:nvPr>
        </p:nvSpPr>
        <p:spPr>
          <a:xfrm>
            <a:off x="901700" y="6725532"/>
            <a:ext cx="5772150" cy="470898"/>
          </a:xfrm>
          <a:prstGeom prst="rect">
            <a:avLst/>
          </a:prstGeom>
        </p:spPr>
        <p:txBody>
          <a:bodyPr wrap="square" lIns="0" tIns="0" rIns="0" bIns="0" anchor="t" anchorCtr="0">
            <a:spAutoFit/>
          </a:bodyPr>
          <a:lstStyle>
            <a:lvl1pPr algn="l">
              <a:defRPr sz="3400" b="1">
                <a:solidFill>
                  <a:schemeClr val="tx2"/>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userDrawn="1">
            <p:ph type="subTitle" idx="1" hasCustomPrompt="1"/>
          </p:nvPr>
        </p:nvSpPr>
        <p:spPr>
          <a:xfrm>
            <a:off x="901700" y="7392555"/>
            <a:ext cx="5772150" cy="193899"/>
          </a:xfrm>
          <a:prstGeom prst="rect">
            <a:avLst/>
          </a:prstGeom>
        </p:spPr>
        <p:txBody>
          <a:bodyPr wrap="square" lIns="0" tIns="0" rIns="0" bIns="0" anchor="t" anchorCtr="0">
            <a:noAutofit/>
          </a:bodyPr>
          <a:lstStyle>
            <a:lvl1pPr marL="0" indent="0" algn="l">
              <a:buNone/>
              <a:defRPr sz="1400">
                <a:solidFill>
                  <a:schemeClr val="tx2"/>
                </a:solidFill>
                <a:latin typeface="+mn-lt"/>
                <a:cs typeface="Arial" panose="020B0604020202020204" pitchFamily="34" charset="0"/>
              </a:defRPr>
            </a:lvl1pPr>
            <a:lvl2pPr marL="974442" indent="0" algn="ctr">
              <a:buNone/>
              <a:defRPr sz="4263"/>
            </a:lvl2pPr>
            <a:lvl3pPr marL="1948881" indent="0" algn="ctr">
              <a:buNone/>
              <a:defRPr sz="3837"/>
            </a:lvl3pPr>
            <a:lvl4pPr marL="2923322" indent="0" algn="ctr">
              <a:buNone/>
              <a:defRPr sz="3410"/>
            </a:lvl4pPr>
            <a:lvl5pPr marL="3897760" indent="0" algn="ctr">
              <a:buNone/>
              <a:defRPr sz="3410"/>
            </a:lvl5pPr>
            <a:lvl6pPr marL="4872202" indent="0" algn="ctr">
              <a:buNone/>
              <a:defRPr sz="3410"/>
            </a:lvl6pPr>
            <a:lvl7pPr marL="5846644" indent="0" algn="ctr">
              <a:buNone/>
              <a:defRPr sz="3410"/>
            </a:lvl7pPr>
            <a:lvl8pPr marL="6821083" indent="0" algn="ctr">
              <a:buNone/>
              <a:defRPr sz="3410"/>
            </a:lvl8pPr>
            <a:lvl9pPr marL="7795524" indent="0" algn="ctr">
              <a:buNone/>
              <a:defRPr sz="3410"/>
            </a:lvl9pPr>
          </a:lstStyle>
          <a:p>
            <a:r>
              <a:rPr lang="en-US" dirty="0"/>
              <a:t>Subheading</a:t>
            </a:r>
          </a:p>
        </p:txBody>
      </p:sp>
      <p:sp>
        <p:nvSpPr>
          <p:cNvPr id="9" name="Text Placeholder 7"/>
          <p:cNvSpPr>
            <a:spLocks noGrp="1"/>
          </p:cNvSpPr>
          <p:nvPr userDrawn="1">
            <p:ph type="body" sz="quarter" idx="11" hasCustomPrompt="1"/>
          </p:nvPr>
        </p:nvSpPr>
        <p:spPr>
          <a:xfrm>
            <a:off x="901700" y="7876027"/>
            <a:ext cx="5772150" cy="138499"/>
          </a:xfrm>
          <a:prstGeom prst="rect">
            <a:avLst/>
          </a:prstGeom>
        </p:spPr>
        <p:txBody>
          <a:bodyPr wrap="square" lIns="0" tIns="0" rIns="0" bIns="0">
            <a:noAutofit/>
          </a:bodyPr>
          <a:lstStyle>
            <a:lvl1pPr marL="0" indent="0">
              <a:lnSpc>
                <a:spcPct val="100000"/>
              </a:lnSpc>
              <a:spcBef>
                <a:spcPts val="0"/>
              </a:spcBef>
              <a:spcAft>
                <a:spcPts val="1031"/>
              </a:spcAft>
              <a:buNone/>
              <a:defRPr sz="900" baseline="0">
                <a:solidFill>
                  <a:schemeClr val="tx1"/>
                </a:solidFill>
                <a:latin typeface="+mn-lt"/>
                <a:cs typeface="Arial" panose="020B0604020202020204" pitchFamily="34" charset="0"/>
              </a:defRPr>
            </a:lvl1pPr>
          </a:lstStyle>
          <a:p>
            <a:pPr lvl="0"/>
            <a:r>
              <a:rPr lang="en-AU" dirty="0"/>
              <a:t>Body</a:t>
            </a:r>
          </a:p>
        </p:txBody>
      </p:sp>
      <p:sp>
        <p:nvSpPr>
          <p:cNvPr id="23" name="Freeform: Shape 22">
            <a:extLst>
              <a:ext uri="{FF2B5EF4-FFF2-40B4-BE49-F238E27FC236}">
                <a16:creationId xmlns:a16="http://schemas.microsoft.com/office/drawing/2014/main" id="{5B3E3697-808E-4D74-B16D-BA6955FEE637}"/>
              </a:ext>
            </a:extLst>
          </p:cNvPr>
          <p:cNvSpPr/>
          <p:nvPr userDrawn="1"/>
        </p:nvSpPr>
        <p:spPr>
          <a:xfrm flipV="1">
            <a:off x="454102" y="6141720"/>
            <a:ext cx="3359073" cy="422287"/>
          </a:xfrm>
          <a:custGeom>
            <a:avLst/>
            <a:gdLst>
              <a:gd name="connsiteX0" fmla="*/ 0 w 2372689"/>
              <a:gd name="connsiteY0" fmla="*/ 0 h 533400"/>
              <a:gd name="connsiteX1" fmla="*/ 2372689 w 2372689"/>
              <a:gd name="connsiteY1" fmla="*/ 0 h 533400"/>
              <a:gd name="connsiteX2" fmla="*/ 2042654 w 2372689"/>
              <a:gd name="connsiteY2" fmla="*/ 533400 h 533400"/>
              <a:gd name="connsiteX3" fmla="*/ 0 w 2372689"/>
              <a:gd name="connsiteY3" fmla="*/ 533400 h 533400"/>
            </a:gdLst>
            <a:ahLst/>
            <a:cxnLst>
              <a:cxn ang="0">
                <a:pos x="connsiteX0" y="connsiteY0"/>
              </a:cxn>
              <a:cxn ang="0">
                <a:pos x="connsiteX1" y="connsiteY1"/>
              </a:cxn>
              <a:cxn ang="0">
                <a:pos x="connsiteX2" y="connsiteY2"/>
              </a:cxn>
              <a:cxn ang="0">
                <a:pos x="connsiteX3" y="connsiteY3"/>
              </a:cxn>
            </a:cxnLst>
            <a:rect l="l" t="t" r="r" b="b"/>
            <a:pathLst>
              <a:path w="2372689" h="533400">
                <a:moveTo>
                  <a:pt x="0" y="0"/>
                </a:moveTo>
                <a:lnTo>
                  <a:pt x="2372689" y="0"/>
                </a:lnTo>
                <a:lnTo>
                  <a:pt x="2042654" y="533400"/>
                </a:lnTo>
                <a:lnTo>
                  <a:pt x="0" y="53340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19"/>
          </a:p>
        </p:txBody>
      </p:sp>
      <p:sp>
        <p:nvSpPr>
          <p:cNvPr id="13" name="Picture Placeholder 21">
            <a:extLst>
              <a:ext uri="{FF2B5EF4-FFF2-40B4-BE49-F238E27FC236}">
                <a16:creationId xmlns:a16="http://schemas.microsoft.com/office/drawing/2014/main" id="{7BAE593C-EB7F-40A5-9588-05DAC6E7B9D2}"/>
              </a:ext>
            </a:extLst>
          </p:cNvPr>
          <p:cNvSpPr>
            <a:spLocks noGrp="1"/>
          </p:cNvSpPr>
          <p:nvPr>
            <p:ph type="pic" sz="quarter" idx="13"/>
          </p:nvPr>
        </p:nvSpPr>
        <p:spPr>
          <a:xfrm>
            <a:off x="455296" y="1278013"/>
            <a:ext cx="6645909" cy="5286375"/>
          </a:xfrm>
          <a:custGeom>
            <a:avLst/>
            <a:gdLst>
              <a:gd name="connsiteX0" fmla="*/ 0 w 6645909"/>
              <a:gd name="connsiteY0" fmla="*/ 0 h 5286375"/>
              <a:gd name="connsiteX1" fmla="*/ 6645909 w 6645909"/>
              <a:gd name="connsiteY1" fmla="*/ 0 h 5286375"/>
              <a:gd name="connsiteX2" fmla="*/ 6645909 w 6645909"/>
              <a:gd name="connsiteY2" fmla="*/ 5286375 h 5286375"/>
              <a:gd name="connsiteX3" fmla="*/ 0 w 6645909"/>
              <a:gd name="connsiteY3" fmla="*/ 5286375 h 5286375"/>
              <a:gd name="connsiteX4" fmla="*/ 0 w 6645909"/>
              <a:gd name="connsiteY4" fmla="*/ 5285994 h 5286375"/>
              <a:gd name="connsiteX5" fmla="*/ 3357879 w 6645909"/>
              <a:gd name="connsiteY5" fmla="*/ 5285994 h 5286375"/>
              <a:gd name="connsiteX6" fmla="*/ 2890641 w 6645909"/>
              <a:gd name="connsiteY6" fmla="*/ 4887364 h 5286375"/>
              <a:gd name="connsiteX7" fmla="*/ 0 w 6645909"/>
              <a:gd name="connsiteY7" fmla="*/ 4887364 h 528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45909" h="5286375">
                <a:moveTo>
                  <a:pt x="0" y="0"/>
                </a:moveTo>
                <a:lnTo>
                  <a:pt x="6645909" y="0"/>
                </a:lnTo>
                <a:lnTo>
                  <a:pt x="6645909" y="5286375"/>
                </a:lnTo>
                <a:lnTo>
                  <a:pt x="0" y="5286375"/>
                </a:lnTo>
                <a:lnTo>
                  <a:pt x="0" y="5285994"/>
                </a:lnTo>
                <a:lnTo>
                  <a:pt x="3357879" y="5285994"/>
                </a:lnTo>
                <a:lnTo>
                  <a:pt x="2890641" y="4887364"/>
                </a:lnTo>
                <a:lnTo>
                  <a:pt x="0" y="4887364"/>
                </a:lnTo>
                <a:close/>
              </a:path>
            </a:pathLst>
          </a:custGeom>
          <a:solidFill>
            <a:schemeClr val="accent4"/>
          </a:solidFill>
        </p:spPr>
        <p:txBody>
          <a:bodyPr wrap="square" anchor="ctr">
            <a:noAutofit/>
          </a:bodyPr>
          <a:lstStyle>
            <a:lvl1pPr marL="0" indent="0" algn="ctr">
              <a:buNone/>
              <a:defRPr sz="1917">
                <a:solidFill>
                  <a:schemeClr val="bg1"/>
                </a:solidFill>
                <a:latin typeface="Arial" panose="020B0604020202020204" pitchFamily="34" charset="0"/>
                <a:cs typeface="Arial" panose="020B0604020202020204" pitchFamily="34" charset="0"/>
              </a:defRPr>
            </a:lvl1pPr>
          </a:lstStyle>
          <a:p>
            <a:r>
              <a:rPr lang="en-GB"/>
              <a:t>Click icon to add picture</a:t>
            </a:r>
            <a:endParaRPr lang="en-AU" dirty="0"/>
          </a:p>
        </p:txBody>
      </p:sp>
      <p:sp>
        <p:nvSpPr>
          <p:cNvPr id="5" name="Rectangle 4">
            <a:extLst>
              <a:ext uri="{FF2B5EF4-FFF2-40B4-BE49-F238E27FC236}">
                <a16:creationId xmlns:a16="http://schemas.microsoft.com/office/drawing/2014/main" id="{B751BFDB-58B8-33F1-987F-02ADC604A945}"/>
              </a:ext>
            </a:extLst>
          </p:cNvPr>
          <p:cNvSpPr/>
          <p:nvPr userDrawn="1"/>
        </p:nvSpPr>
        <p:spPr>
          <a:xfrm>
            <a:off x="5102561" y="10217922"/>
            <a:ext cx="2000548" cy="107722"/>
          </a:xfrm>
          <a:prstGeom prst="rect">
            <a:avLst/>
          </a:prstGeom>
        </p:spPr>
        <p:txBody>
          <a:bodyPr wrap="none" lIns="0" tIns="0" rIns="0" bIns="0" anchor="ctr">
            <a:spAutoFit/>
          </a:bodyPr>
          <a:lstStyle/>
          <a:p>
            <a:pPr algn="r"/>
            <a:r>
              <a:rPr lang="en-US" sz="700" b="0" i="0" u="none" strike="noStrike" baseline="0" dirty="0">
                <a:solidFill>
                  <a:schemeClr val="accent4"/>
                </a:solidFill>
                <a:latin typeface="Georgia" panose="02040502050405020303" pitchFamily="18" charset="0"/>
              </a:rPr>
              <a:t>CRICOS registered provider: 00004G | PRV12008</a:t>
            </a:r>
            <a:endParaRPr lang="en-US" sz="700" dirty="0">
              <a:solidFill>
                <a:schemeClr val="accent4"/>
              </a:solidFill>
            </a:endParaRPr>
          </a:p>
        </p:txBody>
      </p:sp>
    </p:spTree>
    <p:extLst>
      <p:ext uri="{BB962C8B-B14F-4D97-AF65-F5344CB8AC3E}">
        <p14:creationId xmlns:p14="http://schemas.microsoft.com/office/powerpoint/2010/main" val="181582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1">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305673930"/>
              </p:ext>
            </p:extLst>
          </p:nvPr>
        </p:nvGraphicFramePr>
        <p:xfrm>
          <a:off x="984" y="2479"/>
          <a:ext cx="984" cy="2474"/>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4" name="Object 3" hidden="1"/>
                      <p:cNvPicPr/>
                      <p:nvPr/>
                    </p:nvPicPr>
                    <p:blipFill>
                      <a:blip r:embed="rId4"/>
                      <a:stretch>
                        <a:fillRect/>
                      </a:stretch>
                    </p:blipFill>
                    <p:spPr>
                      <a:xfrm>
                        <a:off x="984" y="2479"/>
                        <a:ext cx="984" cy="2474"/>
                      </a:xfrm>
                      <a:prstGeom prst="rect">
                        <a:avLst/>
                      </a:prstGeom>
                    </p:spPr>
                  </p:pic>
                </p:oleObj>
              </mc:Fallback>
            </mc:AlternateContent>
          </a:graphicData>
        </a:graphic>
      </p:graphicFrame>
      <p:sp>
        <p:nvSpPr>
          <p:cNvPr id="2" name="Title 1"/>
          <p:cNvSpPr>
            <a:spLocks noGrp="1"/>
          </p:cNvSpPr>
          <p:nvPr>
            <p:ph type="ctrTitle" hasCustomPrompt="1"/>
          </p:nvPr>
        </p:nvSpPr>
        <p:spPr>
          <a:xfrm>
            <a:off x="455296" y="6656958"/>
            <a:ext cx="6645909" cy="478427"/>
          </a:xfrm>
          <a:prstGeom prst="rect">
            <a:avLst/>
          </a:prstGeom>
        </p:spPr>
        <p:txBody>
          <a:bodyPr wrap="square" lIns="0" tIns="0" rIns="0" bIns="0" anchor="t" anchorCtr="0">
            <a:noAutofit/>
          </a:bodyPr>
          <a:lstStyle>
            <a:lvl1pPr>
              <a:defRPr lang="en-US" sz="3400" dirty="0">
                <a:solidFill>
                  <a:schemeClr val="tx2"/>
                </a:solidFill>
                <a:latin typeface="Arial" panose="020B0604020202020204" pitchFamily="34" charset="0"/>
              </a:defRPr>
            </a:lvl1pPr>
          </a:lstStyle>
          <a:p>
            <a:pPr marL="0" lvl="0"/>
            <a:r>
              <a:rPr lang="en-US" dirty="0"/>
              <a:t>Heading</a:t>
            </a:r>
          </a:p>
        </p:txBody>
      </p:sp>
      <p:sp>
        <p:nvSpPr>
          <p:cNvPr id="3" name="Subtitle 2"/>
          <p:cNvSpPr>
            <a:spLocks noGrp="1"/>
          </p:cNvSpPr>
          <p:nvPr>
            <p:ph type="subTitle" idx="1" hasCustomPrompt="1"/>
          </p:nvPr>
        </p:nvSpPr>
        <p:spPr>
          <a:xfrm>
            <a:off x="455296" y="7323982"/>
            <a:ext cx="6645909" cy="193899"/>
          </a:xfrm>
          <a:prstGeom prst="rect">
            <a:avLst/>
          </a:prstGeom>
        </p:spPr>
        <p:txBody>
          <a:bodyPr wrap="square" lIns="0" tIns="0" rIns="0" bIns="0" anchor="t" anchorCtr="0">
            <a:noAutofit/>
          </a:bodyPr>
          <a:lstStyle>
            <a:lvl1pPr marL="0" indent="0">
              <a:buNone/>
              <a:defRPr lang="en-US" sz="1400" dirty="0">
                <a:solidFill>
                  <a:schemeClr val="tx2"/>
                </a:solidFill>
              </a:defRPr>
            </a:lvl1pPr>
          </a:lstStyle>
          <a:p>
            <a:pPr marL="487219" lvl="0" indent="-487219"/>
            <a:r>
              <a:rPr lang="en-US" dirty="0"/>
              <a:t>Subheading</a:t>
            </a:r>
          </a:p>
        </p:txBody>
      </p:sp>
      <p:sp>
        <p:nvSpPr>
          <p:cNvPr id="9" name="Text Placeholder 7"/>
          <p:cNvSpPr>
            <a:spLocks noGrp="1"/>
          </p:cNvSpPr>
          <p:nvPr>
            <p:ph type="body" sz="quarter" idx="11"/>
          </p:nvPr>
        </p:nvSpPr>
        <p:spPr>
          <a:xfrm>
            <a:off x="455296" y="7738155"/>
            <a:ext cx="3154680" cy="199345"/>
          </a:xfrm>
          <a:prstGeom prst="rect">
            <a:avLst/>
          </a:prstGeom>
        </p:spPr>
        <p:txBody>
          <a:bodyPr wrap="square" lIns="0" tIns="0" rIns="0" bIns="0">
            <a:noAutofit/>
          </a:bodyPr>
          <a:lstStyle>
            <a:lvl1pPr marL="0" indent="0">
              <a:spcAft>
                <a:spcPts val="600"/>
              </a:spcAft>
              <a:buNone/>
              <a:defRPr lang="en-AU" sz="900" baseline="0" dirty="0">
                <a:solidFill>
                  <a:schemeClr val="tx1"/>
                </a:solidFill>
              </a:defRPr>
            </a:lvl1pPr>
          </a:lstStyle>
          <a:p>
            <a:pPr marL="487219" lvl="0" indent="-487219">
              <a:lnSpc>
                <a:spcPct val="100000"/>
              </a:lnSpc>
              <a:spcBef>
                <a:spcPts val="0"/>
              </a:spcBef>
              <a:spcAft>
                <a:spcPts val="1031"/>
              </a:spcAft>
            </a:pPr>
            <a:r>
              <a:rPr lang="en-GB"/>
              <a:t>Click to edit Master text styles</a:t>
            </a:r>
          </a:p>
        </p:txBody>
      </p:sp>
      <p:sp>
        <p:nvSpPr>
          <p:cNvPr id="22" name="Text Placeholder 7">
            <a:extLst>
              <a:ext uri="{FF2B5EF4-FFF2-40B4-BE49-F238E27FC236}">
                <a16:creationId xmlns:a16="http://schemas.microsoft.com/office/drawing/2014/main" id="{A042EE82-7DFF-41DB-95DA-53D50FEDD605}"/>
              </a:ext>
            </a:extLst>
          </p:cNvPr>
          <p:cNvSpPr>
            <a:spLocks noGrp="1"/>
          </p:cNvSpPr>
          <p:nvPr>
            <p:ph type="body" sz="quarter" idx="16"/>
          </p:nvPr>
        </p:nvSpPr>
        <p:spPr>
          <a:xfrm>
            <a:off x="3946525" y="7738155"/>
            <a:ext cx="3154680" cy="199345"/>
          </a:xfrm>
          <a:prstGeom prst="rect">
            <a:avLst/>
          </a:prstGeom>
        </p:spPr>
        <p:txBody>
          <a:bodyPr wrap="square" lIns="0" tIns="0" rIns="0" bIns="0">
            <a:noAutofit/>
          </a:bodyPr>
          <a:lstStyle>
            <a:lvl1pPr marL="0" indent="0">
              <a:spcAft>
                <a:spcPts val="600"/>
              </a:spcAft>
              <a:buNone/>
              <a:defRPr lang="en-AU" sz="900" baseline="0" dirty="0">
                <a:solidFill>
                  <a:schemeClr val="tx1"/>
                </a:solidFill>
              </a:defRPr>
            </a:lvl1pPr>
          </a:lstStyle>
          <a:p>
            <a:pPr marL="487219" lvl="0" indent="-487219">
              <a:lnSpc>
                <a:spcPct val="100000"/>
              </a:lnSpc>
              <a:spcBef>
                <a:spcPts val="0"/>
              </a:spcBef>
              <a:spcAft>
                <a:spcPts val="1031"/>
              </a:spcAft>
            </a:pPr>
            <a:r>
              <a:rPr lang="en-GB"/>
              <a:t>Click to edit Master text styles</a:t>
            </a:r>
          </a:p>
        </p:txBody>
      </p:sp>
      <p:cxnSp>
        <p:nvCxnSpPr>
          <p:cNvPr id="20" name="Straight Connector 19">
            <a:extLst>
              <a:ext uri="{FF2B5EF4-FFF2-40B4-BE49-F238E27FC236}">
                <a16:creationId xmlns:a16="http://schemas.microsoft.com/office/drawing/2014/main" id="{68732B84-D045-403F-93BA-DA8BAE1B7546}"/>
              </a:ext>
            </a:extLst>
          </p:cNvPr>
          <p:cNvCxnSpPr>
            <a:cxnSpLocks/>
          </p:cNvCxnSpPr>
          <p:nvPr userDrawn="1"/>
        </p:nvCxnSpPr>
        <p:spPr>
          <a:xfrm flipV="1">
            <a:off x="457200" y="10101508"/>
            <a:ext cx="6645909"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2" name="Picture Placeholder 10">
            <a:extLst>
              <a:ext uri="{FF2B5EF4-FFF2-40B4-BE49-F238E27FC236}">
                <a16:creationId xmlns:a16="http://schemas.microsoft.com/office/drawing/2014/main" id="{025832F1-642C-4F2C-A986-4D0C256512F0}"/>
              </a:ext>
            </a:extLst>
          </p:cNvPr>
          <p:cNvSpPr>
            <a:spLocks noGrp="1"/>
          </p:cNvSpPr>
          <p:nvPr>
            <p:ph type="pic" sz="quarter" idx="13"/>
          </p:nvPr>
        </p:nvSpPr>
        <p:spPr>
          <a:xfrm>
            <a:off x="455296" y="1279804"/>
            <a:ext cx="6645909" cy="5080635"/>
          </a:xfrm>
          <a:prstGeom prst="rect">
            <a:avLst/>
          </a:prstGeom>
          <a:solidFill>
            <a:schemeClr val="accent4"/>
          </a:solidFill>
        </p:spPr>
        <p:txBody>
          <a:bodyPr anchor="ctr">
            <a:normAutofit/>
          </a:bodyPr>
          <a:lstStyle>
            <a:lvl1pPr marL="0" indent="0" algn="ctr">
              <a:buNone/>
              <a:defRPr sz="1917">
                <a:solidFill>
                  <a:schemeClr val="bg1"/>
                </a:solidFill>
                <a:latin typeface="Arial" panose="020B0604020202020204" pitchFamily="34" charset="0"/>
                <a:cs typeface="Arial" panose="020B0604020202020204" pitchFamily="34" charset="0"/>
              </a:defRPr>
            </a:lvl1pPr>
          </a:lstStyle>
          <a:p>
            <a:r>
              <a:rPr lang="en-GB"/>
              <a:t>Click icon to add picture</a:t>
            </a:r>
            <a:endParaRPr lang="en-AU" dirty="0"/>
          </a:p>
        </p:txBody>
      </p:sp>
      <p:sp>
        <p:nvSpPr>
          <p:cNvPr id="5" name="Rectangle 4">
            <a:extLst>
              <a:ext uri="{FF2B5EF4-FFF2-40B4-BE49-F238E27FC236}">
                <a16:creationId xmlns:a16="http://schemas.microsoft.com/office/drawing/2014/main" id="{3A5D6AB9-8EDC-FB14-4D5F-BA7B67FF8F82}"/>
              </a:ext>
            </a:extLst>
          </p:cNvPr>
          <p:cNvSpPr/>
          <p:nvPr userDrawn="1"/>
        </p:nvSpPr>
        <p:spPr>
          <a:xfrm>
            <a:off x="5102561" y="10217922"/>
            <a:ext cx="2000548" cy="107722"/>
          </a:xfrm>
          <a:prstGeom prst="rect">
            <a:avLst/>
          </a:prstGeom>
        </p:spPr>
        <p:txBody>
          <a:bodyPr wrap="none" lIns="0" tIns="0" rIns="0" bIns="0" anchor="ctr">
            <a:spAutoFit/>
          </a:bodyPr>
          <a:lstStyle/>
          <a:p>
            <a:pPr algn="r"/>
            <a:r>
              <a:rPr lang="en-US" sz="700" b="0" i="0" u="none" strike="noStrike" baseline="0" dirty="0">
                <a:solidFill>
                  <a:schemeClr val="accent4"/>
                </a:solidFill>
                <a:latin typeface="Georgia" panose="02040502050405020303" pitchFamily="18" charset="0"/>
              </a:rPr>
              <a:t>CRICOS registered provider: 00004G | PRV12008</a:t>
            </a:r>
            <a:endParaRPr lang="en-US" sz="700" dirty="0">
              <a:solidFill>
                <a:schemeClr val="accent4"/>
              </a:solidFill>
            </a:endParaRPr>
          </a:p>
        </p:txBody>
      </p:sp>
    </p:spTree>
    <p:extLst>
      <p:ext uri="{BB962C8B-B14F-4D97-AF65-F5344CB8AC3E}">
        <p14:creationId xmlns:p14="http://schemas.microsoft.com/office/powerpoint/2010/main" val="88031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tags" Target="../tags/tag2.xml"/><Relationship Id="rId12" Type="http://schemas.openxmlformats.org/officeDocument/2006/relationships/image" Target="../media/image3.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7"/>
            </p:custDataLst>
            <p:extLst>
              <p:ext uri="{D42A27DB-BD31-4B8C-83A1-F6EECF244321}">
                <p14:modId xmlns:p14="http://schemas.microsoft.com/office/powerpoint/2010/main" val="988226184"/>
              </p:ext>
            </p:extLst>
          </p:nvPr>
        </p:nvGraphicFramePr>
        <p:xfrm>
          <a:off x="984" y="2479"/>
          <a:ext cx="984" cy="2474"/>
        </p:xfrm>
        <a:graphic>
          <a:graphicData uri="http://schemas.openxmlformats.org/presentationml/2006/ole">
            <mc:AlternateContent xmlns:mc="http://schemas.openxmlformats.org/markup-compatibility/2006">
              <mc:Choice xmlns:v="urn:schemas-microsoft-com:vml" Requires="v">
                <p:oleObj name="think-cell Slide" r:id="rId9" imgW="347" imgH="348" progId="TCLayout.ActiveDocument.1">
                  <p:embed/>
                </p:oleObj>
              </mc:Choice>
              <mc:Fallback>
                <p:oleObj name="think-cell Slide" r:id="rId9" imgW="347" imgH="348" progId="TCLayout.ActiveDocument.1">
                  <p:embed/>
                  <p:pic>
                    <p:nvPicPr>
                      <p:cNvPr id="4" name="Object 3" hidden="1"/>
                      <p:cNvPicPr/>
                      <p:nvPr/>
                    </p:nvPicPr>
                    <p:blipFill>
                      <a:blip r:embed="rId10"/>
                      <a:stretch>
                        <a:fillRect/>
                      </a:stretch>
                    </p:blipFill>
                    <p:spPr>
                      <a:xfrm>
                        <a:off x="984" y="2479"/>
                        <a:ext cx="984" cy="2474"/>
                      </a:xfrm>
                      <a:prstGeom prst="rect">
                        <a:avLst/>
                      </a:prstGeom>
                    </p:spPr>
                  </p:pic>
                </p:oleObj>
              </mc:Fallback>
            </mc:AlternateContent>
          </a:graphicData>
        </a:graphic>
      </p:graphicFrame>
      <p:sp>
        <p:nvSpPr>
          <p:cNvPr id="46" name="Rectangle 45" hidden="1">
            <a:extLst>
              <a:ext uri="{FF2B5EF4-FFF2-40B4-BE49-F238E27FC236}">
                <a16:creationId xmlns:a16="http://schemas.microsoft.com/office/drawing/2014/main" id="{2F466914-A568-46C9-9C5C-778F2E6FFE9F}"/>
              </a:ext>
            </a:extLst>
          </p:cNvPr>
          <p:cNvSpPr/>
          <p:nvPr userDrawn="1">
            <p:custDataLst>
              <p:tags r:id="rId8"/>
            </p:custDataLst>
          </p:nvPr>
        </p:nvSpPr>
        <p:spPr>
          <a:xfrm>
            <a:off x="1" y="4"/>
            <a:ext cx="79317" cy="1588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AU" sz="6180" b="1" i="0" baseline="0" dirty="0">
              <a:latin typeface="Nexa Bold" panose="02000000000000000000" pitchFamily="50" charset="0"/>
              <a:ea typeface="+mj-ea"/>
              <a:cs typeface="Arial" panose="020B0604020202020204" pitchFamily="34" charset="0"/>
              <a:sym typeface="Nexa Bold" panose="02000000000000000000" pitchFamily="50" charset="0"/>
            </a:endParaRPr>
          </a:p>
        </p:txBody>
      </p:sp>
      <p:sp>
        <p:nvSpPr>
          <p:cNvPr id="7" name="Title 1">
            <a:extLst>
              <a:ext uri="{FF2B5EF4-FFF2-40B4-BE49-F238E27FC236}">
                <a16:creationId xmlns:a16="http://schemas.microsoft.com/office/drawing/2014/main" id="{23EF4F87-BD2A-47CD-9713-5485E0428C0E}"/>
              </a:ext>
            </a:extLst>
          </p:cNvPr>
          <p:cNvSpPr txBox="1">
            <a:spLocks/>
          </p:cNvSpPr>
          <p:nvPr userDrawn="1"/>
        </p:nvSpPr>
        <p:spPr>
          <a:xfrm>
            <a:off x="455296" y="566383"/>
            <a:ext cx="1275990" cy="263534"/>
          </a:xfrm>
          <a:prstGeom prst="rect">
            <a:avLst/>
          </a:prstGeom>
        </p:spPr>
        <p:txBody>
          <a:bodyPr vert="horz" wrap="none" lIns="0" tIns="0" rIns="0" bIns="0" rtlCol="0" anchor="b">
            <a:spAutoFit/>
          </a:bodyPr>
          <a:lstStyle>
            <a:lvl1pPr algn="l" defTabSz="1134313" rtl="0" eaLnBrk="1" latinLnBrk="0" hangingPunct="1">
              <a:lnSpc>
                <a:spcPct val="90000"/>
              </a:lnSpc>
              <a:spcBef>
                <a:spcPct val="0"/>
              </a:spcBef>
              <a:buNone/>
              <a:defRPr sz="3597" b="1" kern="1200">
                <a:solidFill>
                  <a:srgbClr val="3D3935"/>
                </a:solidFill>
                <a:latin typeface="Arial" panose="020B0604020202020204" pitchFamily="34" charset="0"/>
                <a:ea typeface="+mj-ea"/>
                <a:cs typeface="Arial" panose="020B0604020202020204" pitchFamily="34" charset="0"/>
              </a:defRPr>
            </a:lvl1pPr>
          </a:lstStyle>
          <a:p>
            <a:r>
              <a:rPr lang="en-US" sz="1903" dirty="0">
                <a:solidFill>
                  <a:schemeClr val="tx2"/>
                </a:solidFill>
              </a:rPr>
              <a:t>acu.edu.au</a:t>
            </a:r>
            <a:endParaRPr lang="en-AU" sz="1903" dirty="0">
              <a:solidFill>
                <a:schemeClr val="tx2"/>
              </a:solidFill>
            </a:endParaRPr>
          </a:p>
        </p:txBody>
      </p:sp>
      <p:pic>
        <p:nvPicPr>
          <p:cNvPr id="8" name="Graphic 7">
            <a:extLst>
              <a:ext uri="{FF2B5EF4-FFF2-40B4-BE49-F238E27FC236}">
                <a16:creationId xmlns:a16="http://schemas.microsoft.com/office/drawing/2014/main" id="{737C929C-D622-9648-89E9-BB8F18FB1A89}"/>
              </a:ext>
            </a:extLst>
          </p:cNvPr>
          <p:cNvPicPr>
            <a:picLocks noChangeAspect="1"/>
          </p:cNvPicPr>
          <p:nvPr userDrawn="1"/>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660481" y="448189"/>
            <a:ext cx="1463566" cy="526074"/>
          </a:xfrm>
          <a:prstGeom prst="rect">
            <a:avLst/>
          </a:prstGeom>
        </p:spPr>
      </p:pic>
    </p:spTree>
    <p:extLst>
      <p:ext uri="{BB962C8B-B14F-4D97-AF65-F5344CB8AC3E}">
        <p14:creationId xmlns:p14="http://schemas.microsoft.com/office/powerpoint/2010/main" val="2980067865"/>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2" r:id="rId3"/>
    <p:sldLayoutId id="2147483704" r:id="rId4"/>
    <p:sldLayoutId id="2147483703" r:id="rId5"/>
  </p:sldLayoutIdLst>
  <p:hf hdr="0" dt="0"/>
  <p:txStyles>
    <p:titleStyle>
      <a:lvl1pPr algn="l" defTabSz="1948881" rtl="0" eaLnBrk="1" latinLnBrk="0" hangingPunct="1">
        <a:lnSpc>
          <a:spcPct val="90000"/>
        </a:lnSpc>
        <a:spcBef>
          <a:spcPct val="0"/>
        </a:spcBef>
        <a:buNone/>
        <a:defRPr sz="6180" b="1" kern="1200">
          <a:solidFill>
            <a:srgbClr val="3D3935"/>
          </a:solidFill>
          <a:latin typeface="+mj-lt"/>
          <a:ea typeface="+mj-ea"/>
          <a:cs typeface="Arial" panose="020B0604020202020204" pitchFamily="34" charset="0"/>
        </a:defRPr>
      </a:lvl1pPr>
    </p:titleStyle>
    <p:bodyStyle>
      <a:lvl1pPr marL="487219" indent="-487219" algn="l" defTabSz="1948881" rtl="0" eaLnBrk="1" latinLnBrk="0" hangingPunct="1">
        <a:lnSpc>
          <a:spcPct val="90000"/>
        </a:lnSpc>
        <a:spcBef>
          <a:spcPts val="2133"/>
        </a:spcBef>
        <a:buClr>
          <a:srgbClr val="F2120C"/>
        </a:buClr>
        <a:buFont typeface="Arial" panose="020B0604020202020204" pitchFamily="34" charset="0"/>
        <a:buChar char="•"/>
        <a:defRPr sz="4049" kern="1200">
          <a:solidFill>
            <a:srgbClr val="3D3935"/>
          </a:solidFill>
          <a:latin typeface="+mn-lt"/>
          <a:ea typeface="+mn-ea"/>
          <a:cs typeface="Arial" panose="020B0604020202020204" pitchFamily="34" charset="0"/>
        </a:defRPr>
      </a:lvl1pPr>
      <a:lvl2pPr marL="1461661" indent="-487219" algn="l" defTabSz="1948881" rtl="0" eaLnBrk="1" latinLnBrk="0" hangingPunct="1">
        <a:lnSpc>
          <a:spcPct val="90000"/>
        </a:lnSpc>
        <a:spcBef>
          <a:spcPts val="1065"/>
        </a:spcBef>
        <a:buClr>
          <a:srgbClr val="F2120C"/>
        </a:buClr>
        <a:buFont typeface="Arial" panose="020B0604020202020204" pitchFamily="34" charset="0"/>
        <a:buChar char="•"/>
        <a:defRPr sz="3837" kern="1200">
          <a:solidFill>
            <a:srgbClr val="3D3935"/>
          </a:solidFill>
          <a:latin typeface="+mn-lt"/>
          <a:ea typeface="+mn-ea"/>
          <a:cs typeface="Arial" panose="020B0604020202020204" pitchFamily="34" charset="0"/>
        </a:defRPr>
      </a:lvl2pPr>
      <a:lvl3pPr marL="2436102"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3pPr>
      <a:lvl4pPr marL="3410541"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4pPr>
      <a:lvl5pPr marL="4384983"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5pPr>
      <a:lvl6pPr marL="5359422"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6pPr>
      <a:lvl7pPr marL="6333864"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7pPr>
      <a:lvl8pPr marL="7308304"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8pPr>
      <a:lvl9pPr marL="8282743"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9pPr>
    </p:bodyStyle>
    <p:otherStyle>
      <a:defPPr>
        <a:defRPr lang="en-US"/>
      </a:defPPr>
      <a:lvl1pPr marL="0" algn="l" defTabSz="1948881" rtl="0" eaLnBrk="1" latinLnBrk="0" hangingPunct="1">
        <a:defRPr sz="3837" kern="1200">
          <a:solidFill>
            <a:schemeClr val="tx1"/>
          </a:solidFill>
          <a:latin typeface="+mn-lt"/>
          <a:ea typeface="+mn-ea"/>
          <a:cs typeface="+mn-cs"/>
        </a:defRPr>
      </a:lvl1pPr>
      <a:lvl2pPr marL="974442" algn="l" defTabSz="1948881" rtl="0" eaLnBrk="1" latinLnBrk="0" hangingPunct="1">
        <a:defRPr sz="3837" kern="1200">
          <a:solidFill>
            <a:schemeClr val="tx1"/>
          </a:solidFill>
          <a:latin typeface="+mn-lt"/>
          <a:ea typeface="+mn-ea"/>
          <a:cs typeface="+mn-cs"/>
        </a:defRPr>
      </a:lvl2pPr>
      <a:lvl3pPr marL="1948881" algn="l" defTabSz="1948881" rtl="0" eaLnBrk="1" latinLnBrk="0" hangingPunct="1">
        <a:defRPr sz="3837" kern="1200">
          <a:solidFill>
            <a:schemeClr val="tx1"/>
          </a:solidFill>
          <a:latin typeface="+mn-lt"/>
          <a:ea typeface="+mn-ea"/>
          <a:cs typeface="+mn-cs"/>
        </a:defRPr>
      </a:lvl3pPr>
      <a:lvl4pPr marL="2923322" algn="l" defTabSz="1948881" rtl="0" eaLnBrk="1" latinLnBrk="0" hangingPunct="1">
        <a:defRPr sz="3837" kern="1200">
          <a:solidFill>
            <a:schemeClr val="tx1"/>
          </a:solidFill>
          <a:latin typeface="+mn-lt"/>
          <a:ea typeface="+mn-ea"/>
          <a:cs typeface="+mn-cs"/>
        </a:defRPr>
      </a:lvl4pPr>
      <a:lvl5pPr marL="3897760" algn="l" defTabSz="1948881" rtl="0" eaLnBrk="1" latinLnBrk="0" hangingPunct="1">
        <a:defRPr sz="3837" kern="1200">
          <a:solidFill>
            <a:schemeClr val="tx1"/>
          </a:solidFill>
          <a:latin typeface="+mn-lt"/>
          <a:ea typeface="+mn-ea"/>
          <a:cs typeface="+mn-cs"/>
        </a:defRPr>
      </a:lvl5pPr>
      <a:lvl6pPr marL="4872202" algn="l" defTabSz="1948881" rtl="0" eaLnBrk="1" latinLnBrk="0" hangingPunct="1">
        <a:defRPr sz="3837" kern="1200">
          <a:solidFill>
            <a:schemeClr val="tx1"/>
          </a:solidFill>
          <a:latin typeface="+mn-lt"/>
          <a:ea typeface="+mn-ea"/>
          <a:cs typeface="+mn-cs"/>
        </a:defRPr>
      </a:lvl6pPr>
      <a:lvl7pPr marL="5846644" algn="l" defTabSz="1948881" rtl="0" eaLnBrk="1" latinLnBrk="0" hangingPunct="1">
        <a:defRPr sz="3837" kern="1200">
          <a:solidFill>
            <a:schemeClr val="tx1"/>
          </a:solidFill>
          <a:latin typeface="+mn-lt"/>
          <a:ea typeface="+mn-ea"/>
          <a:cs typeface="+mn-cs"/>
        </a:defRPr>
      </a:lvl7pPr>
      <a:lvl8pPr marL="6821083" algn="l" defTabSz="1948881" rtl="0" eaLnBrk="1" latinLnBrk="0" hangingPunct="1">
        <a:defRPr sz="3837" kern="1200">
          <a:solidFill>
            <a:schemeClr val="tx1"/>
          </a:solidFill>
          <a:latin typeface="+mn-lt"/>
          <a:ea typeface="+mn-ea"/>
          <a:cs typeface="+mn-cs"/>
        </a:defRPr>
      </a:lvl8pPr>
      <a:lvl9pPr marL="7795524" algn="l" defTabSz="1948881" rtl="0" eaLnBrk="1" latinLnBrk="0" hangingPunct="1">
        <a:defRPr sz="383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tags" Target="../tags/tag8.xml"/><Relationship Id="rId5" Type="http://schemas.openxmlformats.org/officeDocument/2006/relationships/hyperlink" Target="https://teams.microsoft.com/l/meetup-join/19%3ameeting_MzdiNDE2ZTEtZGRhNC00ZmI1LWE5ZTctZWI5YTcwZmY0Zjcx%40thread.v2/0?context=%7b%22Tid%22%3a%22429af009-f196-448f-ae79-58c212a0f2ce%22%2c%22Oid%22%3a%223e9d8a8c-ac81-4217-88ec-88d6bef2f791%22%7d" TargetMode="Externa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4AFAC991-6273-49CF-A952-50DECD3B6608}"/>
              </a:ext>
            </a:extLst>
          </p:cNvPr>
          <p:cNvGraphicFramePr>
            <a:graphicFrameLocks noChangeAspect="1"/>
          </p:cNvGraphicFramePr>
          <p:nvPr>
            <p:custDataLst>
              <p:tags r:id="rId1"/>
            </p:custDataLst>
            <p:extLst>
              <p:ext uri="{D42A27DB-BD31-4B8C-83A1-F6EECF244321}">
                <p14:modId xmlns:p14="http://schemas.microsoft.com/office/powerpoint/2010/main" val="15581709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12" name="Object 11" hidden="1">
                        <a:extLst>
                          <a:ext uri="{FF2B5EF4-FFF2-40B4-BE49-F238E27FC236}">
                            <a16:creationId xmlns:a16="http://schemas.microsoft.com/office/drawing/2014/main" id="{4AFAC991-6273-49CF-A952-50DECD3B660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8" name="Title 37">
            <a:extLst>
              <a:ext uri="{FF2B5EF4-FFF2-40B4-BE49-F238E27FC236}">
                <a16:creationId xmlns:a16="http://schemas.microsoft.com/office/drawing/2014/main" id="{FE38349E-41BC-4F77-B01B-31F9BCD08193}"/>
              </a:ext>
            </a:extLst>
          </p:cNvPr>
          <p:cNvSpPr>
            <a:spLocks noGrp="1"/>
          </p:cNvSpPr>
          <p:nvPr>
            <p:ph type="ctrTitle"/>
          </p:nvPr>
        </p:nvSpPr>
        <p:spPr>
          <a:xfrm>
            <a:off x="455295" y="2826420"/>
            <a:ext cx="6645907" cy="1329595"/>
          </a:xfrm>
        </p:spPr>
        <p:txBody>
          <a:bodyPr/>
          <a:lstStyle/>
          <a:p>
            <a:pPr algn="ctr"/>
            <a:r>
              <a:rPr lang="en-AU" sz="3200" dirty="0"/>
              <a:t>Preparing Students for a Post-Truth World: Evidence Evaluation in the Age of AI</a:t>
            </a:r>
          </a:p>
        </p:txBody>
      </p:sp>
      <p:sp>
        <p:nvSpPr>
          <p:cNvPr id="39" name="Subtitle 38">
            <a:extLst>
              <a:ext uri="{FF2B5EF4-FFF2-40B4-BE49-F238E27FC236}">
                <a16:creationId xmlns:a16="http://schemas.microsoft.com/office/drawing/2014/main" id="{FF3FE6EF-489A-451E-AF5D-B37894FF038D}"/>
              </a:ext>
            </a:extLst>
          </p:cNvPr>
          <p:cNvSpPr>
            <a:spLocks noGrp="1"/>
          </p:cNvSpPr>
          <p:nvPr>
            <p:ph type="subTitle" idx="1"/>
          </p:nvPr>
        </p:nvSpPr>
        <p:spPr>
          <a:xfrm>
            <a:off x="3850258" y="6101305"/>
            <a:ext cx="3250945" cy="504056"/>
          </a:xfrm>
        </p:spPr>
        <p:txBody>
          <a:bodyPr/>
          <a:lstStyle/>
          <a:p>
            <a:r>
              <a:rPr lang="en-US" sz="3200" dirty="0"/>
              <a:t>Dr Sarah Digan</a:t>
            </a:r>
          </a:p>
        </p:txBody>
      </p:sp>
      <p:sp>
        <p:nvSpPr>
          <p:cNvPr id="40" name="Text Placeholder 39">
            <a:extLst>
              <a:ext uri="{FF2B5EF4-FFF2-40B4-BE49-F238E27FC236}">
                <a16:creationId xmlns:a16="http://schemas.microsoft.com/office/drawing/2014/main" id="{93B64FAF-71A6-4219-8E5F-A04A0EEAB198}"/>
              </a:ext>
            </a:extLst>
          </p:cNvPr>
          <p:cNvSpPr>
            <a:spLocks noGrp="1"/>
          </p:cNvSpPr>
          <p:nvPr>
            <p:ph type="body" sz="quarter" idx="11"/>
          </p:nvPr>
        </p:nvSpPr>
        <p:spPr>
          <a:xfrm>
            <a:off x="900510" y="7489703"/>
            <a:ext cx="5768380" cy="2056732"/>
          </a:xfrm>
        </p:spPr>
        <p:txBody>
          <a:bodyPr/>
          <a:lstStyle/>
          <a:p>
            <a:r>
              <a:rPr lang="en-AU" sz="1400" dirty="0">
                <a:latin typeface="+mj-lt"/>
              </a:rPr>
              <a:t>Dr Sarah Digan is a lecturer in STEM education at the Australian Catholic University. Her research interest lies in developing young citizens’ capacity to critically evaluate evidence presented in the media, necessary for informed decision-making at a personal level and to contribute to democratic processes in society at large. Recently, she has designed a research project to assess how students engage in complex-problem solving skills for climate change adaptation, while collaborating with GenAI.</a:t>
            </a:r>
          </a:p>
        </p:txBody>
      </p:sp>
      <p:sp>
        <p:nvSpPr>
          <p:cNvPr id="9" name="Picture Placeholder 8">
            <a:extLst>
              <a:ext uri="{FF2B5EF4-FFF2-40B4-BE49-F238E27FC236}">
                <a16:creationId xmlns:a16="http://schemas.microsoft.com/office/drawing/2014/main" id="{022F03D5-3A9C-4576-9334-794FA2AF224E}"/>
              </a:ext>
            </a:extLst>
          </p:cNvPr>
          <p:cNvSpPr>
            <a:spLocks noGrp="1"/>
          </p:cNvSpPr>
          <p:nvPr>
            <p:ph type="pic" sz="quarter" idx="13"/>
          </p:nvPr>
        </p:nvSpPr>
        <p:spPr>
          <a:xfrm>
            <a:off x="455296" y="1026220"/>
            <a:ext cx="6645909" cy="1193589"/>
          </a:xfrm>
          <a:prstGeom prst="rect">
            <a:avLst/>
          </a:prstGeom>
          <a:ln>
            <a:noFill/>
          </a:ln>
        </p:spPr>
        <p:style>
          <a:lnRef idx="2">
            <a:schemeClr val="dk1"/>
          </a:lnRef>
          <a:fillRef idx="1">
            <a:schemeClr val="lt1"/>
          </a:fillRef>
          <a:effectRef idx="0">
            <a:schemeClr val="dk1"/>
          </a:effectRef>
          <a:fontRef idx="minor">
            <a:schemeClr val="dk1"/>
          </a:fontRef>
        </p:style>
        <p:txBody>
          <a:bodyPr/>
          <a:lstStyle/>
          <a:p>
            <a:pPr algn="l"/>
            <a:r>
              <a:rPr lang="en-US" sz="9600" dirty="0">
                <a:solidFill>
                  <a:srgbClr val="FF0000"/>
                </a:solidFill>
                <a:latin typeface="+mn-lt"/>
              </a:rPr>
              <a:t>Veritas</a:t>
            </a:r>
          </a:p>
        </p:txBody>
      </p:sp>
      <p:sp>
        <p:nvSpPr>
          <p:cNvPr id="2" name="Subtitle 38">
            <a:extLst>
              <a:ext uri="{FF2B5EF4-FFF2-40B4-BE49-F238E27FC236}">
                <a16:creationId xmlns:a16="http://schemas.microsoft.com/office/drawing/2014/main" id="{8943DC00-C749-F253-89D4-C132D7BAB162}"/>
              </a:ext>
            </a:extLst>
          </p:cNvPr>
          <p:cNvSpPr txBox="1">
            <a:spLocks/>
          </p:cNvSpPr>
          <p:nvPr/>
        </p:nvSpPr>
        <p:spPr>
          <a:xfrm>
            <a:off x="897930" y="3834532"/>
            <a:ext cx="5772150" cy="504056"/>
          </a:xfrm>
          <a:prstGeom prst="rect">
            <a:avLst/>
          </a:prstGeom>
        </p:spPr>
        <p:txBody>
          <a:bodyPr wrap="square" lIns="0" tIns="0" rIns="0" bIns="0" anchor="t" anchorCtr="0">
            <a:noAutofit/>
          </a:bodyPr>
          <a:lstStyle>
            <a:lvl1pPr marL="0" indent="0" algn="l" defTabSz="1948881" rtl="0" eaLnBrk="1" latinLnBrk="0" hangingPunct="1">
              <a:lnSpc>
                <a:spcPct val="90000"/>
              </a:lnSpc>
              <a:spcBef>
                <a:spcPts val="2133"/>
              </a:spcBef>
              <a:buClr>
                <a:srgbClr val="F2120C"/>
              </a:buClr>
              <a:buFont typeface="Arial" panose="020B0604020202020204" pitchFamily="34" charset="0"/>
              <a:buNone/>
              <a:defRPr sz="1400" kern="1200">
                <a:solidFill>
                  <a:schemeClr val="tx2"/>
                </a:solidFill>
                <a:latin typeface="+mn-lt"/>
                <a:ea typeface="+mn-ea"/>
                <a:cs typeface="Arial" panose="020B0604020202020204" pitchFamily="34" charset="0"/>
              </a:defRPr>
            </a:lvl1pPr>
            <a:lvl2pPr marL="974442" indent="0" algn="ctr" defTabSz="1948881" rtl="0" eaLnBrk="1" latinLnBrk="0" hangingPunct="1">
              <a:lnSpc>
                <a:spcPct val="90000"/>
              </a:lnSpc>
              <a:spcBef>
                <a:spcPts val="1065"/>
              </a:spcBef>
              <a:buClr>
                <a:srgbClr val="F2120C"/>
              </a:buClr>
              <a:buFont typeface="Arial" panose="020B0604020202020204" pitchFamily="34" charset="0"/>
              <a:buNone/>
              <a:defRPr sz="4263" kern="1200">
                <a:solidFill>
                  <a:srgbClr val="3D3935"/>
                </a:solidFill>
                <a:latin typeface="+mn-lt"/>
                <a:ea typeface="+mn-ea"/>
                <a:cs typeface="Arial" panose="020B0604020202020204" pitchFamily="34" charset="0"/>
              </a:defRPr>
            </a:lvl2pPr>
            <a:lvl3pPr marL="1948881" indent="0" algn="ctr" defTabSz="1948881" rtl="0" eaLnBrk="1" latinLnBrk="0" hangingPunct="1">
              <a:lnSpc>
                <a:spcPct val="90000"/>
              </a:lnSpc>
              <a:spcBef>
                <a:spcPts val="1065"/>
              </a:spcBef>
              <a:buClr>
                <a:srgbClr val="F2120C"/>
              </a:buClr>
              <a:buFont typeface="Arial" panose="020B0604020202020204" pitchFamily="34" charset="0"/>
              <a:buNone/>
              <a:defRPr sz="3837" kern="1200">
                <a:solidFill>
                  <a:srgbClr val="3D3935"/>
                </a:solidFill>
                <a:latin typeface="+mn-lt"/>
                <a:ea typeface="+mn-ea"/>
                <a:cs typeface="Arial" panose="020B0604020202020204" pitchFamily="34" charset="0"/>
              </a:defRPr>
            </a:lvl3pPr>
            <a:lvl4pPr marL="2923322" indent="0" algn="ctr" defTabSz="1948881" rtl="0" eaLnBrk="1" latinLnBrk="0" hangingPunct="1">
              <a:lnSpc>
                <a:spcPct val="90000"/>
              </a:lnSpc>
              <a:spcBef>
                <a:spcPts val="1065"/>
              </a:spcBef>
              <a:buClr>
                <a:srgbClr val="F2120C"/>
              </a:buClr>
              <a:buFont typeface="Arial" panose="020B0604020202020204" pitchFamily="34" charset="0"/>
              <a:buNone/>
              <a:defRPr sz="3410" kern="1200">
                <a:solidFill>
                  <a:srgbClr val="3D3935"/>
                </a:solidFill>
                <a:latin typeface="+mn-lt"/>
                <a:ea typeface="+mn-ea"/>
                <a:cs typeface="Arial" panose="020B0604020202020204" pitchFamily="34" charset="0"/>
              </a:defRPr>
            </a:lvl4pPr>
            <a:lvl5pPr marL="3897760" indent="0" algn="ctr" defTabSz="1948881" rtl="0" eaLnBrk="1" latinLnBrk="0" hangingPunct="1">
              <a:lnSpc>
                <a:spcPct val="90000"/>
              </a:lnSpc>
              <a:spcBef>
                <a:spcPts val="1065"/>
              </a:spcBef>
              <a:buClr>
                <a:srgbClr val="F2120C"/>
              </a:buClr>
              <a:buFont typeface="Arial" panose="020B0604020202020204" pitchFamily="34" charset="0"/>
              <a:buNone/>
              <a:defRPr sz="3410" kern="1200">
                <a:solidFill>
                  <a:srgbClr val="3D3935"/>
                </a:solidFill>
                <a:latin typeface="+mn-lt"/>
                <a:ea typeface="+mn-ea"/>
                <a:cs typeface="Arial" panose="020B0604020202020204" pitchFamily="34" charset="0"/>
              </a:defRPr>
            </a:lvl5pPr>
            <a:lvl6pPr marL="4872202" indent="0" algn="ctr" defTabSz="1948881" rtl="0" eaLnBrk="1" latinLnBrk="0" hangingPunct="1">
              <a:lnSpc>
                <a:spcPct val="90000"/>
              </a:lnSpc>
              <a:spcBef>
                <a:spcPts val="1065"/>
              </a:spcBef>
              <a:buFont typeface="Arial" panose="020B0604020202020204" pitchFamily="34" charset="0"/>
              <a:buNone/>
              <a:defRPr sz="3410" kern="1200">
                <a:solidFill>
                  <a:schemeClr val="tx1"/>
                </a:solidFill>
                <a:latin typeface="+mn-lt"/>
                <a:ea typeface="+mn-ea"/>
                <a:cs typeface="+mn-cs"/>
              </a:defRPr>
            </a:lvl6pPr>
            <a:lvl7pPr marL="5846644" indent="0" algn="ctr" defTabSz="1948881" rtl="0" eaLnBrk="1" latinLnBrk="0" hangingPunct="1">
              <a:lnSpc>
                <a:spcPct val="90000"/>
              </a:lnSpc>
              <a:spcBef>
                <a:spcPts val="1065"/>
              </a:spcBef>
              <a:buFont typeface="Arial" panose="020B0604020202020204" pitchFamily="34" charset="0"/>
              <a:buNone/>
              <a:defRPr sz="3410" kern="1200">
                <a:solidFill>
                  <a:schemeClr val="tx1"/>
                </a:solidFill>
                <a:latin typeface="+mn-lt"/>
                <a:ea typeface="+mn-ea"/>
                <a:cs typeface="+mn-cs"/>
              </a:defRPr>
            </a:lvl7pPr>
            <a:lvl8pPr marL="6821083" indent="0" algn="ctr" defTabSz="1948881" rtl="0" eaLnBrk="1" latinLnBrk="0" hangingPunct="1">
              <a:lnSpc>
                <a:spcPct val="90000"/>
              </a:lnSpc>
              <a:spcBef>
                <a:spcPts val="1065"/>
              </a:spcBef>
              <a:buFont typeface="Arial" panose="020B0604020202020204" pitchFamily="34" charset="0"/>
              <a:buNone/>
              <a:defRPr sz="3410" kern="1200">
                <a:solidFill>
                  <a:schemeClr val="tx1"/>
                </a:solidFill>
                <a:latin typeface="+mn-lt"/>
                <a:ea typeface="+mn-ea"/>
                <a:cs typeface="+mn-cs"/>
              </a:defRPr>
            </a:lvl8pPr>
            <a:lvl9pPr marL="7795524" indent="0" algn="ctr" defTabSz="1948881" rtl="0" eaLnBrk="1" latinLnBrk="0" hangingPunct="1">
              <a:lnSpc>
                <a:spcPct val="90000"/>
              </a:lnSpc>
              <a:spcBef>
                <a:spcPts val="1065"/>
              </a:spcBef>
              <a:buFont typeface="Arial" panose="020B0604020202020204" pitchFamily="34" charset="0"/>
              <a:buNone/>
              <a:defRPr sz="3410" kern="1200">
                <a:solidFill>
                  <a:schemeClr val="tx1"/>
                </a:solidFill>
                <a:latin typeface="+mn-lt"/>
                <a:ea typeface="+mn-ea"/>
                <a:cs typeface="+mn-cs"/>
              </a:defRPr>
            </a:lvl9pPr>
          </a:lstStyle>
          <a:p>
            <a:endParaRPr lang="en-US" sz="2400" dirty="0"/>
          </a:p>
        </p:txBody>
      </p:sp>
      <p:sp>
        <p:nvSpPr>
          <p:cNvPr id="3" name="Picture Placeholder 8">
            <a:extLst>
              <a:ext uri="{FF2B5EF4-FFF2-40B4-BE49-F238E27FC236}">
                <a16:creationId xmlns:a16="http://schemas.microsoft.com/office/drawing/2014/main" id="{E09D7FA3-4E5C-711A-96E5-8C3D118847F2}"/>
              </a:ext>
            </a:extLst>
          </p:cNvPr>
          <p:cNvSpPr txBox="1">
            <a:spLocks/>
          </p:cNvSpPr>
          <p:nvPr/>
        </p:nvSpPr>
        <p:spPr>
          <a:xfrm>
            <a:off x="1" y="2106340"/>
            <a:ext cx="7101204" cy="504057"/>
          </a:xfrm>
          <a:prstGeom prst="rect">
            <a:avLst/>
          </a:prstGeom>
          <a:ln>
            <a:noFill/>
          </a:ln>
        </p:spPr>
        <p:style>
          <a:lnRef idx="2">
            <a:schemeClr val="dk1"/>
          </a:lnRef>
          <a:fillRef idx="1">
            <a:schemeClr val="lt1"/>
          </a:fillRef>
          <a:effectRef idx="0">
            <a:schemeClr val="dk1"/>
          </a:effectRef>
          <a:fontRef idx="minor">
            <a:schemeClr val="dk1"/>
          </a:fontRef>
        </p:style>
        <p:txBody>
          <a:bodyPr wrap="square" anchor="ctr">
            <a:noAutofit/>
          </a:bodyPr>
          <a:lstStyle>
            <a:lvl1pPr marL="0" indent="0" algn="ctr" defTabSz="1948881" rtl="0" eaLnBrk="1" latinLnBrk="0" hangingPunct="1">
              <a:lnSpc>
                <a:spcPct val="90000"/>
              </a:lnSpc>
              <a:spcBef>
                <a:spcPts val="2133"/>
              </a:spcBef>
              <a:buClr>
                <a:srgbClr val="F2120C"/>
              </a:buClr>
              <a:buFont typeface="Arial" panose="020B0604020202020204" pitchFamily="34" charset="0"/>
              <a:buNone/>
              <a:defRPr sz="1917" kern="1200">
                <a:solidFill>
                  <a:schemeClr val="bg1"/>
                </a:solidFill>
                <a:latin typeface="Arial" panose="020B0604020202020204" pitchFamily="34" charset="0"/>
                <a:ea typeface="+mn-ea"/>
                <a:cs typeface="Arial" panose="020B0604020202020204" pitchFamily="34" charset="0"/>
              </a:defRPr>
            </a:lvl1pPr>
            <a:lvl2pPr marL="1461661" indent="-487219" algn="l" defTabSz="1948881" rtl="0" eaLnBrk="1" latinLnBrk="0" hangingPunct="1">
              <a:lnSpc>
                <a:spcPct val="90000"/>
              </a:lnSpc>
              <a:spcBef>
                <a:spcPts val="1065"/>
              </a:spcBef>
              <a:buClr>
                <a:srgbClr val="F2120C"/>
              </a:buClr>
              <a:buFont typeface="Arial" panose="020B0604020202020204" pitchFamily="34" charset="0"/>
              <a:buChar char="•"/>
              <a:defRPr sz="3837" kern="1200">
                <a:solidFill>
                  <a:schemeClr val="dk1"/>
                </a:solidFill>
                <a:latin typeface="+mn-lt"/>
                <a:ea typeface="+mn-ea"/>
                <a:cs typeface="+mn-cs"/>
              </a:defRPr>
            </a:lvl2pPr>
            <a:lvl3pPr marL="2436102"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chemeClr val="dk1"/>
                </a:solidFill>
                <a:latin typeface="+mn-lt"/>
                <a:ea typeface="+mn-ea"/>
                <a:cs typeface="+mn-cs"/>
              </a:defRPr>
            </a:lvl3pPr>
            <a:lvl4pPr marL="3410541"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chemeClr val="dk1"/>
                </a:solidFill>
                <a:latin typeface="+mn-lt"/>
                <a:ea typeface="+mn-ea"/>
                <a:cs typeface="+mn-cs"/>
              </a:defRPr>
            </a:lvl4pPr>
            <a:lvl5pPr marL="4384983"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chemeClr val="dk1"/>
                </a:solidFill>
                <a:latin typeface="+mn-lt"/>
                <a:ea typeface="+mn-ea"/>
                <a:cs typeface="+mn-cs"/>
              </a:defRPr>
            </a:lvl5pPr>
            <a:lvl6pPr marL="5359422" indent="-487219" algn="l" defTabSz="1948881" rtl="0" eaLnBrk="1" latinLnBrk="0" hangingPunct="1">
              <a:lnSpc>
                <a:spcPct val="90000"/>
              </a:lnSpc>
              <a:spcBef>
                <a:spcPts val="1065"/>
              </a:spcBef>
              <a:buFont typeface="Arial" panose="020B0604020202020204" pitchFamily="34" charset="0"/>
              <a:buChar char="•"/>
              <a:defRPr sz="3837" kern="1200">
                <a:solidFill>
                  <a:schemeClr val="dk1"/>
                </a:solidFill>
                <a:latin typeface="+mn-lt"/>
                <a:ea typeface="+mn-ea"/>
                <a:cs typeface="+mn-cs"/>
              </a:defRPr>
            </a:lvl6pPr>
            <a:lvl7pPr marL="6333864" indent="-487219" algn="l" defTabSz="1948881" rtl="0" eaLnBrk="1" latinLnBrk="0" hangingPunct="1">
              <a:lnSpc>
                <a:spcPct val="90000"/>
              </a:lnSpc>
              <a:spcBef>
                <a:spcPts val="1065"/>
              </a:spcBef>
              <a:buFont typeface="Arial" panose="020B0604020202020204" pitchFamily="34" charset="0"/>
              <a:buChar char="•"/>
              <a:defRPr sz="3837" kern="1200">
                <a:solidFill>
                  <a:schemeClr val="dk1"/>
                </a:solidFill>
                <a:latin typeface="+mn-lt"/>
                <a:ea typeface="+mn-ea"/>
                <a:cs typeface="+mn-cs"/>
              </a:defRPr>
            </a:lvl7pPr>
            <a:lvl8pPr marL="7308304" indent="-487219" algn="l" defTabSz="1948881" rtl="0" eaLnBrk="1" latinLnBrk="0" hangingPunct="1">
              <a:lnSpc>
                <a:spcPct val="90000"/>
              </a:lnSpc>
              <a:spcBef>
                <a:spcPts val="1065"/>
              </a:spcBef>
              <a:buFont typeface="Arial" panose="020B0604020202020204" pitchFamily="34" charset="0"/>
              <a:buChar char="•"/>
              <a:defRPr sz="3837" kern="1200">
                <a:solidFill>
                  <a:schemeClr val="dk1"/>
                </a:solidFill>
                <a:latin typeface="+mn-lt"/>
                <a:ea typeface="+mn-ea"/>
                <a:cs typeface="+mn-cs"/>
              </a:defRPr>
            </a:lvl8pPr>
            <a:lvl9pPr marL="8282743" indent="-487219" algn="l" defTabSz="1948881" rtl="0" eaLnBrk="1" latinLnBrk="0" hangingPunct="1">
              <a:lnSpc>
                <a:spcPct val="90000"/>
              </a:lnSpc>
              <a:spcBef>
                <a:spcPts val="1065"/>
              </a:spcBef>
              <a:buFont typeface="Arial" panose="020B0604020202020204" pitchFamily="34" charset="0"/>
              <a:buChar char="•"/>
              <a:defRPr sz="3837" kern="1200">
                <a:solidFill>
                  <a:schemeClr val="dk1"/>
                </a:solidFill>
                <a:latin typeface="+mn-lt"/>
                <a:ea typeface="+mn-ea"/>
                <a:cs typeface="+mn-cs"/>
              </a:defRPr>
            </a:lvl9pPr>
          </a:lstStyle>
          <a:p>
            <a:pPr algn="r"/>
            <a:r>
              <a:rPr lang="en-US" sz="3200" dirty="0">
                <a:solidFill>
                  <a:schemeClr val="tx2"/>
                </a:solidFill>
                <a:latin typeface="+mn-lt"/>
              </a:rPr>
              <a:t>lecture series at Signadou</a:t>
            </a:r>
          </a:p>
        </p:txBody>
      </p:sp>
      <p:sp>
        <p:nvSpPr>
          <p:cNvPr id="4" name="Text Placeholder 39">
            <a:extLst>
              <a:ext uri="{FF2B5EF4-FFF2-40B4-BE49-F238E27FC236}">
                <a16:creationId xmlns:a16="http://schemas.microsoft.com/office/drawing/2014/main" id="{305725B0-AC06-D86D-95E5-851F4EEF766A}"/>
              </a:ext>
            </a:extLst>
          </p:cNvPr>
          <p:cNvSpPr txBox="1">
            <a:spLocks/>
          </p:cNvSpPr>
          <p:nvPr/>
        </p:nvSpPr>
        <p:spPr>
          <a:xfrm>
            <a:off x="455297" y="4338589"/>
            <a:ext cx="6645908" cy="2056732"/>
          </a:xfrm>
          <a:prstGeom prst="rect">
            <a:avLst/>
          </a:prstGeom>
        </p:spPr>
        <p:txBody>
          <a:bodyPr wrap="square" lIns="0" tIns="0" rIns="0" bIns="0">
            <a:noAutofit/>
          </a:bodyPr>
          <a:lstStyle>
            <a:lvl1pPr marL="0" indent="0" algn="l" defTabSz="1948881" rtl="0" eaLnBrk="1" latinLnBrk="0" hangingPunct="1">
              <a:lnSpc>
                <a:spcPct val="100000"/>
              </a:lnSpc>
              <a:spcBef>
                <a:spcPts val="0"/>
              </a:spcBef>
              <a:spcAft>
                <a:spcPts val="1031"/>
              </a:spcAft>
              <a:buClr>
                <a:srgbClr val="F2120C"/>
              </a:buClr>
              <a:buFont typeface="Arial" panose="020B0604020202020204" pitchFamily="34" charset="0"/>
              <a:buNone/>
              <a:defRPr sz="900" kern="1200" baseline="0">
                <a:solidFill>
                  <a:schemeClr val="tx1"/>
                </a:solidFill>
                <a:latin typeface="+mn-lt"/>
                <a:ea typeface="+mn-ea"/>
                <a:cs typeface="Arial" panose="020B0604020202020204" pitchFamily="34" charset="0"/>
              </a:defRPr>
            </a:lvl1pPr>
            <a:lvl2pPr marL="1461661" indent="-487219" algn="l" defTabSz="1948881" rtl="0" eaLnBrk="1" latinLnBrk="0" hangingPunct="1">
              <a:lnSpc>
                <a:spcPct val="90000"/>
              </a:lnSpc>
              <a:spcBef>
                <a:spcPts val="1065"/>
              </a:spcBef>
              <a:buClr>
                <a:srgbClr val="F2120C"/>
              </a:buClr>
              <a:buFont typeface="Arial" panose="020B0604020202020204" pitchFamily="34" charset="0"/>
              <a:buChar char="•"/>
              <a:defRPr sz="3837" kern="1200">
                <a:solidFill>
                  <a:srgbClr val="3D3935"/>
                </a:solidFill>
                <a:latin typeface="+mn-lt"/>
                <a:ea typeface="+mn-ea"/>
                <a:cs typeface="Arial" panose="020B0604020202020204" pitchFamily="34" charset="0"/>
              </a:defRPr>
            </a:lvl2pPr>
            <a:lvl3pPr marL="2436102"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3pPr>
            <a:lvl4pPr marL="3410541"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4pPr>
            <a:lvl5pPr marL="4384983"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5pPr>
            <a:lvl6pPr marL="5359422"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6pPr>
            <a:lvl7pPr marL="6333864"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7pPr>
            <a:lvl8pPr marL="7308304"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8pPr>
            <a:lvl9pPr marL="8282743"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9pPr>
          </a:lstStyle>
          <a:p>
            <a:r>
              <a:rPr lang="en-AU" sz="1200" dirty="0"/>
              <a:t>Recent global challenges underscore the urgent need for a scientifically literate citizenry capable of differentiating between reliable information and mis-/disinformation. This lecture explores how we can systematically develop capabilities to evaluate information, which extend beyond basic source credibility to evaluative practices essential for informed citizenship. Special attention is given to the dual challenge of AI: while artificial intelligence presents new forms of misinformation, it also offers unprecedented opportunities for human-AI collaboration in complex problem-solving tasks. The lecture concludes with practical implications for educational approaches that prepare students not just to identify misinformation, but to engage thoughtfully with the complex, evidence-rich challenges facing our societies, workplaces and global community.</a:t>
            </a:r>
          </a:p>
        </p:txBody>
      </p:sp>
      <p:sp>
        <p:nvSpPr>
          <p:cNvPr id="6" name="Text Placeholder 39">
            <a:extLst>
              <a:ext uri="{FF2B5EF4-FFF2-40B4-BE49-F238E27FC236}">
                <a16:creationId xmlns:a16="http://schemas.microsoft.com/office/drawing/2014/main" id="{644DF199-1964-FDEC-54A4-7699CA53B39F}"/>
              </a:ext>
            </a:extLst>
          </p:cNvPr>
          <p:cNvSpPr txBox="1">
            <a:spLocks/>
          </p:cNvSpPr>
          <p:nvPr/>
        </p:nvSpPr>
        <p:spPr>
          <a:xfrm>
            <a:off x="901700" y="9410648"/>
            <a:ext cx="5768380" cy="256532"/>
          </a:xfrm>
          <a:prstGeom prst="rect">
            <a:avLst/>
          </a:prstGeom>
        </p:spPr>
        <p:txBody>
          <a:bodyPr wrap="square" lIns="0" tIns="0" rIns="0" bIns="0" anchor="t">
            <a:noAutofit/>
          </a:bodyPr>
          <a:lstStyle>
            <a:lvl1pPr marL="0" indent="0" algn="l" defTabSz="1948881" rtl="0" eaLnBrk="1" latinLnBrk="0" hangingPunct="1">
              <a:lnSpc>
                <a:spcPct val="100000"/>
              </a:lnSpc>
              <a:spcBef>
                <a:spcPts val="0"/>
              </a:spcBef>
              <a:spcAft>
                <a:spcPts val="1031"/>
              </a:spcAft>
              <a:buClr>
                <a:srgbClr val="F2120C"/>
              </a:buClr>
              <a:buFont typeface="Arial" panose="020B0604020202020204" pitchFamily="34" charset="0"/>
              <a:buNone/>
              <a:defRPr sz="900" kern="1200" baseline="0">
                <a:solidFill>
                  <a:schemeClr val="tx1"/>
                </a:solidFill>
                <a:latin typeface="+mn-lt"/>
                <a:ea typeface="+mn-ea"/>
                <a:cs typeface="Arial" panose="020B0604020202020204" pitchFamily="34" charset="0"/>
              </a:defRPr>
            </a:lvl1pPr>
            <a:lvl2pPr marL="1461661" indent="-487219" algn="l" defTabSz="1948881" rtl="0" eaLnBrk="1" latinLnBrk="0" hangingPunct="1">
              <a:lnSpc>
                <a:spcPct val="90000"/>
              </a:lnSpc>
              <a:spcBef>
                <a:spcPts val="1065"/>
              </a:spcBef>
              <a:buClr>
                <a:srgbClr val="F2120C"/>
              </a:buClr>
              <a:buFont typeface="Arial" panose="020B0604020202020204" pitchFamily="34" charset="0"/>
              <a:buChar char="•"/>
              <a:defRPr sz="3837" kern="1200">
                <a:solidFill>
                  <a:srgbClr val="3D3935"/>
                </a:solidFill>
                <a:latin typeface="+mn-lt"/>
                <a:ea typeface="+mn-ea"/>
                <a:cs typeface="Arial" panose="020B0604020202020204" pitchFamily="34" charset="0"/>
              </a:defRPr>
            </a:lvl2pPr>
            <a:lvl3pPr marL="2436102"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3pPr>
            <a:lvl4pPr marL="3410541"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4pPr>
            <a:lvl5pPr marL="4384983"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5pPr>
            <a:lvl6pPr marL="5359422"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6pPr>
            <a:lvl7pPr marL="6333864"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7pPr>
            <a:lvl8pPr marL="7308304"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8pPr>
            <a:lvl9pPr marL="8282743"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9pPr>
          </a:lstStyle>
          <a:p>
            <a:pPr>
              <a:spcAft>
                <a:spcPts val="0"/>
              </a:spcAft>
            </a:pPr>
            <a:r>
              <a:rPr lang="en-AU" sz="1400" b="1" dirty="0">
                <a:solidFill>
                  <a:srgbClr val="FF0000"/>
                </a:solidFill>
                <a:cs typeface="Arial"/>
              </a:rPr>
              <a:t>RSVP 19 August 2025</a:t>
            </a:r>
            <a:r>
              <a:rPr lang="en-AU" sz="1400" dirty="0">
                <a:cs typeface="Arial"/>
              </a:rPr>
              <a:t>: </a:t>
            </a:r>
            <a:r>
              <a:rPr lang="en-AU" sz="1400" dirty="0">
                <a:solidFill>
                  <a:schemeClr val="tx2"/>
                </a:solidFill>
                <a:cs typeface="Arial"/>
              </a:rPr>
              <a:t>campus.deancanberra@acu.edu.au</a:t>
            </a:r>
            <a:endParaRPr lang="en-US" sz="1400" dirty="0">
              <a:solidFill>
                <a:schemeClr val="tx2"/>
              </a:solidFill>
              <a:cs typeface="Arial"/>
            </a:endParaRPr>
          </a:p>
        </p:txBody>
      </p:sp>
      <p:sp>
        <p:nvSpPr>
          <p:cNvPr id="7" name="Text Placeholder 39">
            <a:extLst>
              <a:ext uri="{FF2B5EF4-FFF2-40B4-BE49-F238E27FC236}">
                <a16:creationId xmlns:a16="http://schemas.microsoft.com/office/drawing/2014/main" id="{CDFAE480-2C8A-81CC-6146-92F8E3453C0D}"/>
              </a:ext>
            </a:extLst>
          </p:cNvPr>
          <p:cNvSpPr txBox="1">
            <a:spLocks/>
          </p:cNvSpPr>
          <p:nvPr/>
        </p:nvSpPr>
        <p:spPr>
          <a:xfrm>
            <a:off x="900510" y="6349052"/>
            <a:ext cx="5768380" cy="757632"/>
          </a:xfrm>
          <a:prstGeom prst="rect">
            <a:avLst/>
          </a:prstGeom>
        </p:spPr>
        <p:txBody>
          <a:bodyPr wrap="square" lIns="0" tIns="0" rIns="0" bIns="0" anchor="t">
            <a:noAutofit/>
          </a:bodyPr>
          <a:lstStyle>
            <a:lvl1pPr marL="0" indent="0" algn="l" defTabSz="1948881" rtl="0" eaLnBrk="1" latinLnBrk="0" hangingPunct="1">
              <a:lnSpc>
                <a:spcPct val="100000"/>
              </a:lnSpc>
              <a:spcBef>
                <a:spcPts val="0"/>
              </a:spcBef>
              <a:spcAft>
                <a:spcPts val="1031"/>
              </a:spcAft>
              <a:buClr>
                <a:srgbClr val="F2120C"/>
              </a:buClr>
              <a:buFont typeface="Arial" panose="020B0604020202020204" pitchFamily="34" charset="0"/>
              <a:buNone/>
              <a:defRPr sz="900" kern="1200" baseline="0">
                <a:solidFill>
                  <a:schemeClr val="tx1"/>
                </a:solidFill>
                <a:latin typeface="+mn-lt"/>
                <a:ea typeface="+mn-ea"/>
                <a:cs typeface="Arial" panose="020B0604020202020204" pitchFamily="34" charset="0"/>
              </a:defRPr>
            </a:lvl1pPr>
            <a:lvl2pPr marL="1461661" indent="-487219" algn="l" defTabSz="1948881" rtl="0" eaLnBrk="1" latinLnBrk="0" hangingPunct="1">
              <a:lnSpc>
                <a:spcPct val="90000"/>
              </a:lnSpc>
              <a:spcBef>
                <a:spcPts val="1065"/>
              </a:spcBef>
              <a:buClr>
                <a:srgbClr val="F2120C"/>
              </a:buClr>
              <a:buFont typeface="Arial" panose="020B0604020202020204" pitchFamily="34" charset="0"/>
              <a:buChar char="•"/>
              <a:defRPr sz="3837" kern="1200">
                <a:solidFill>
                  <a:srgbClr val="3D3935"/>
                </a:solidFill>
                <a:latin typeface="+mn-lt"/>
                <a:ea typeface="+mn-ea"/>
                <a:cs typeface="Arial" panose="020B0604020202020204" pitchFamily="34" charset="0"/>
              </a:defRPr>
            </a:lvl2pPr>
            <a:lvl3pPr marL="2436102"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3pPr>
            <a:lvl4pPr marL="3410541"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4pPr>
            <a:lvl5pPr marL="4384983" indent="-487219" algn="l" defTabSz="1948881" rtl="0" eaLnBrk="1" latinLnBrk="0" hangingPunct="1">
              <a:lnSpc>
                <a:spcPct val="90000"/>
              </a:lnSpc>
              <a:spcBef>
                <a:spcPts val="1065"/>
              </a:spcBef>
              <a:buClr>
                <a:srgbClr val="F2120C"/>
              </a:buClr>
              <a:buFont typeface="Arial" panose="020B0604020202020204" pitchFamily="34" charset="0"/>
              <a:buChar char="•"/>
              <a:defRPr sz="2985" kern="1200">
                <a:solidFill>
                  <a:srgbClr val="3D3935"/>
                </a:solidFill>
                <a:latin typeface="+mn-lt"/>
                <a:ea typeface="+mn-ea"/>
                <a:cs typeface="Arial" panose="020B0604020202020204" pitchFamily="34" charset="0"/>
              </a:defRPr>
            </a:lvl5pPr>
            <a:lvl6pPr marL="5359422"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6pPr>
            <a:lvl7pPr marL="6333864"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7pPr>
            <a:lvl8pPr marL="7308304"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8pPr>
            <a:lvl9pPr marL="8282743" indent="-487219" algn="l" defTabSz="1948881" rtl="0" eaLnBrk="1" latinLnBrk="0" hangingPunct="1">
              <a:lnSpc>
                <a:spcPct val="90000"/>
              </a:lnSpc>
              <a:spcBef>
                <a:spcPts val="1065"/>
              </a:spcBef>
              <a:buFont typeface="Arial" panose="020B0604020202020204" pitchFamily="34" charset="0"/>
              <a:buChar char="•"/>
              <a:defRPr sz="3837" kern="1200">
                <a:solidFill>
                  <a:schemeClr val="tx1"/>
                </a:solidFill>
                <a:latin typeface="+mn-lt"/>
                <a:ea typeface="+mn-ea"/>
                <a:cs typeface="+mn-cs"/>
              </a:defRPr>
            </a:lvl9pPr>
          </a:lstStyle>
          <a:p>
            <a:pPr>
              <a:spcAft>
                <a:spcPts val="0"/>
              </a:spcAft>
            </a:pPr>
            <a:r>
              <a:rPr lang="en-AU" sz="1400" dirty="0">
                <a:solidFill>
                  <a:srgbClr val="FF0000"/>
                </a:solidFill>
                <a:cs typeface="Arial"/>
              </a:rPr>
              <a:t>Date</a:t>
            </a:r>
            <a:r>
              <a:rPr lang="en-AU" sz="1400" dirty="0">
                <a:cs typeface="Arial"/>
              </a:rPr>
              <a:t>: Tuesday 26 August 2025</a:t>
            </a:r>
            <a:endParaRPr lang="en-AU" sz="1400" dirty="0"/>
          </a:p>
          <a:p>
            <a:pPr>
              <a:spcAft>
                <a:spcPts val="0"/>
              </a:spcAft>
            </a:pPr>
            <a:r>
              <a:rPr lang="en-AU" sz="1400" dirty="0">
                <a:solidFill>
                  <a:srgbClr val="FF0000"/>
                </a:solidFill>
                <a:cs typeface="Arial"/>
              </a:rPr>
              <a:t>Where</a:t>
            </a:r>
            <a:r>
              <a:rPr lang="en-AU" sz="1400" dirty="0">
                <a:solidFill>
                  <a:srgbClr val="000000"/>
                </a:solidFill>
                <a:cs typeface="Arial"/>
              </a:rPr>
              <a:t>: ACU Canberra, Veritas Building Room 20</a:t>
            </a:r>
          </a:p>
          <a:p>
            <a:pPr>
              <a:spcAft>
                <a:spcPts val="0"/>
              </a:spcAft>
            </a:pPr>
            <a:r>
              <a:rPr lang="en-AU" sz="1400" dirty="0">
                <a:solidFill>
                  <a:srgbClr val="FF0000"/>
                </a:solidFill>
                <a:cs typeface="Arial"/>
              </a:rPr>
              <a:t>Time</a:t>
            </a:r>
            <a:r>
              <a:rPr lang="en-AU" sz="1400" dirty="0">
                <a:cs typeface="Arial"/>
              </a:rPr>
              <a:t>: 5:30 pm (light refreshments) for 6:00 pm start</a:t>
            </a:r>
            <a:endParaRPr lang="en-AU" sz="1400" dirty="0"/>
          </a:p>
          <a:p>
            <a:pPr>
              <a:spcAft>
                <a:spcPts val="0"/>
              </a:spcAft>
            </a:pPr>
            <a:r>
              <a:rPr lang="en-AU" sz="1400" dirty="0">
                <a:cs typeface="Arial"/>
              </a:rPr>
              <a:t>Attend in person or via Teams link here: </a:t>
            </a:r>
            <a:r>
              <a:rPr lang="en-US" sz="1400" b="1" u="sng" dirty="0">
                <a:hlinkClick r:id="rId5" tooltip="Meeting join link"/>
              </a:rPr>
              <a:t>Join the meeting now</a:t>
            </a:r>
            <a:r>
              <a:rPr lang="en-US" dirty="0"/>
              <a:t> </a:t>
            </a:r>
            <a:endParaRPr lang="en-AU" dirty="0"/>
          </a:p>
          <a:p>
            <a:pPr>
              <a:spcAft>
                <a:spcPts val="0"/>
              </a:spcAft>
            </a:pPr>
            <a:r>
              <a:rPr lang="en-AU" sz="1400" dirty="0">
                <a:solidFill>
                  <a:srgbClr val="242424"/>
                </a:solidFill>
                <a:latin typeface="Segoe UI"/>
                <a:cs typeface="Segoe UI"/>
              </a:rPr>
              <a:t> </a:t>
            </a:r>
            <a:endParaRPr lang="en-US" sz="1400" dirty="0"/>
          </a:p>
          <a:p>
            <a:pPr>
              <a:spcAft>
                <a:spcPts val="0"/>
              </a:spcAft>
            </a:pPr>
            <a:endParaRPr lang="en-AU" sz="1400" dirty="0">
              <a:cs typeface="Arial"/>
            </a:endParaRPr>
          </a:p>
        </p:txBody>
      </p:sp>
      <p:cxnSp>
        <p:nvCxnSpPr>
          <p:cNvPr id="10" name="Straight Connector 9">
            <a:extLst>
              <a:ext uri="{FF2B5EF4-FFF2-40B4-BE49-F238E27FC236}">
                <a16:creationId xmlns:a16="http://schemas.microsoft.com/office/drawing/2014/main" id="{30E00F1B-A08A-14BC-6359-0B5FA1F9F1F9}"/>
              </a:ext>
            </a:extLst>
          </p:cNvPr>
          <p:cNvCxnSpPr>
            <a:cxnSpLocks/>
          </p:cNvCxnSpPr>
          <p:nvPr/>
        </p:nvCxnSpPr>
        <p:spPr>
          <a:xfrm>
            <a:off x="455296" y="2106340"/>
            <a:ext cx="6645907"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5612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neahiXCneElnn7rAFvieb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ACU Presentation - Widescreen">
  <a:themeElements>
    <a:clrScheme name="Custom 17">
      <a:dk1>
        <a:srgbClr val="000000"/>
      </a:dk1>
      <a:lt1>
        <a:srgbClr val="FFFFFF"/>
      </a:lt1>
      <a:dk2>
        <a:srgbClr val="3C1053"/>
      </a:dk2>
      <a:lt2>
        <a:srgbClr val="E8E3DB"/>
      </a:lt2>
      <a:accent1>
        <a:srgbClr val="F2120C"/>
      </a:accent1>
      <a:accent2>
        <a:srgbClr val="3C1053"/>
      </a:accent2>
      <a:accent3>
        <a:srgbClr val="3D3935"/>
      </a:accent3>
      <a:accent4>
        <a:srgbClr val="8C857B"/>
      </a:accent4>
      <a:accent5>
        <a:srgbClr val="E8E3DB"/>
      </a:accent5>
      <a:accent6>
        <a:srgbClr val="70AD47"/>
      </a:accent6>
      <a:hlink>
        <a:srgbClr val="0563C1"/>
      </a:hlink>
      <a:folHlink>
        <a:srgbClr val="954F72"/>
      </a:folHlink>
    </a:clrScheme>
    <a:fontScheme name="Custom 15">
      <a:majorFont>
        <a:latin typeface="Arial"/>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err="1" smtClean="0">
            <a:solidFill>
              <a:srgbClr val="3D3935"/>
            </a:solidFill>
          </a:defRPr>
        </a:defPPr>
      </a:lstStyle>
    </a:txDef>
  </a:objectDefaults>
  <a:extraClrSchemeLst/>
  <a:extLst>
    <a:ext uri="{05A4C25C-085E-4340-85A3-A5531E510DB2}">
      <thm15:themeFamily xmlns:thm15="http://schemas.microsoft.com/office/thememl/2012/main" name="1908-532 A4 Portrait" id="{55C9D1C3-379E-4E04-B138-F3872EA9AEC4}" vid="{25100A0D-5957-4450-8EA2-DBC7DEC391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eb9931c-ce4e-4ce4-a9dd-bc223b858c86" xsi:nil="true"/>
    <lcf76f155ced4ddcb4097134ff3c332f xmlns="76fc4d29-b50d-479c-995e-9961caae1e4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79140481333AB44AC2EFA84BA276DC3" ma:contentTypeVersion="15" ma:contentTypeDescription="Create a new document." ma:contentTypeScope="" ma:versionID="3e6d8349cd63217186543aa91e515b68">
  <xsd:schema xmlns:xsd="http://www.w3.org/2001/XMLSchema" xmlns:xs="http://www.w3.org/2001/XMLSchema" xmlns:p="http://schemas.microsoft.com/office/2006/metadata/properties" xmlns:ns2="76fc4d29-b50d-479c-995e-9961caae1e47" xmlns:ns3="5eb9931c-ce4e-4ce4-a9dd-bc223b858c86" targetNamespace="http://schemas.microsoft.com/office/2006/metadata/properties" ma:root="true" ma:fieldsID="b9e39359e47af4fd7fa009ba38bc0be3" ns2:_="" ns3:_="">
    <xsd:import namespace="76fc4d29-b50d-479c-995e-9961caae1e47"/>
    <xsd:import namespace="5eb9931c-ce4e-4ce4-a9dd-bc223b858c8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fc4d29-b50d-479c-995e-9961caae1e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da5eb43-1a84-493d-b4e9-610ffd28265b"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b9931c-ce4e-4ce4-a9dd-bc223b858c8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256ad5f-b09d-436e-a479-5b0c64d95290}" ma:internalName="TaxCatchAll" ma:showField="CatchAllData" ma:web="5eb9931c-ce4e-4ce4-a9dd-bc223b858c8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F8B7FF-5679-4310-BBCF-BEB73C05F83D}">
  <ds:schemaRefs>
    <ds:schemaRef ds:uri="76fc4d29-b50d-479c-995e-9961caae1e47"/>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5eb9931c-ce4e-4ce4-a9dd-bc223b858c86"/>
    <ds:schemaRef ds:uri="http://www.w3.org/XML/1998/namespace"/>
    <ds:schemaRef ds:uri="http://purl.org/dc/elements/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568120B6-8704-4C4C-A1F5-3162483CCF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fc4d29-b50d-479c-995e-9961caae1e47"/>
    <ds:schemaRef ds:uri="5eb9931c-ce4e-4ce4-a9dd-bc223b858c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5CA76F-D833-4A94-8712-42A44EF637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ACU Presentation - Widescreen</Template>
  <TotalTime>64</TotalTime>
  <Words>277</Words>
  <Application>Microsoft Office PowerPoint</Application>
  <PresentationFormat>Custom</PresentationFormat>
  <Paragraphs>12</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Georgia</vt:lpstr>
      <vt:lpstr>Nexa Bold</vt:lpstr>
      <vt:lpstr>Segoe UI</vt:lpstr>
      <vt:lpstr>ACU Presentation - Widescreen</vt:lpstr>
      <vt:lpstr>think-cell Slide</vt:lpstr>
      <vt:lpstr>Preparing Students for a Post-Truth World: Evidence Evaluation in the Age of 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dc:title>
  <dc:creator>Elizabeth Koudsy</dc:creator>
  <cp:lastModifiedBy>Kathleen Beattie</cp:lastModifiedBy>
  <cp:revision>44</cp:revision>
  <dcterms:created xsi:type="dcterms:W3CDTF">2019-09-09T22:48:35Z</dcterms:created>
  <dcterms:modified xsi:type="dcterms:W3CDTF">2025-08-11T22:13:48Z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0x010100B79140481333AB44AC2EFA84BA276DC3</vt:lpwstr>
  </property>
  <property fmtid="{D5CDD505-2E9C-101B-9397-08002B2CF9AE}" pid="3" name="Order">
    <vt:r8>117900</vt:r8>
  </property>
  <property fmtid="{D5CDD505-2E9C-101B-9397-08002B2CF9AE}" pid="4" name="MediaServiceImageTags">
    <vt:lpwstr/>
  </property>
</Properties>
</file>